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5" r:id="rId7"/>
    <p:sldId id="261" r:id="rId8"/>
    <p:sldId id="274" r:id="rId9"/>
    <p:sldId id="266" r:id="rId10"/>
    <p:sldId id="272" r:id="rId11"/>
    <p:sldId id="273" r:id="rId12"/>
    <p:sldId id="267" r:id="rId13"/>
    <p:sldId id="271" r:id="rId14"/>
    <p:sldId id="269" r:id="rId15"/>
    <p:sldId id="270" r:id="rId16"/>
  </p:sldIdLst>
  <p:sldSz cx="12192000" cy="6858000"/>
  <p:notesSz cx="6858000" cy="9144000"/>
  <p:embeddedFontLst>
    <p:embeddedFont>
      <p:font typeface="等线 Light" panose="02010600030101010101" pitchFamily="2" charset="-122"/>
      <p:regular r:id="rId17"/>
    </p:embeddedFont>
    <p:embeddedFont>
      <p:font typeface="微软雅黑" panose="020B0503020204020204" pitchFamily="34" charset="-122"/>
      <p:regular r:id="rId18"/>
      <p:bold r:id="rId19"/>
    </p:embeddedFont>
    <p:embeddedFont>
      <p:font typeface="锐字锐线梦想黑简1.0" panose="02010600030101010101" charset="-122"/>
      <p:regular r:id="rId20"/>
    </p:embeddedFont>
    <p:embeddedFont>
      <p:font typeface="方正姚体" panose="02010601030101010101" pitchFamily="2" charset="-122"/>
      <p:regular r:id="rId21"/>
    </p:embeddedFont>
    <p:embeddedFont>
      <p:font typeface="Agency FB" panose="020B0503020202020204" pitchFamily="34" charset="0"/>
      <p:regular r:id="rId22"/>
      <p:bold r:id="rId23"/>
    </p:embeddedFont>
    <p:embeddedFont>
      <p:font typeface="等线" panose="02010600030101010101" pitchFamily="2" charset="-122"/>
      <p:regular r:id="rId24"/>
      <p:bold r:id="rId25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A5A5"/>
    <a:srgbClr val="5C9184"/>
    <a:srgbClr val="595959"/>
    <a:srgbClr val="DFF2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1062" y="43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jpeg>
</file>

<file path=ppt/media/image10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0826D-62FF-4C85-96A0-D43B80C07237}" type="datetimeFigureOut">
              <a:rPr lang="zh-CN" altLang="en-US" smtClean="0"/>
              <a:pPr/>
              <a:t>2019/7/16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54548-0630-4949-8CD7-FC26C0EB7D8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76250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0826D-62FF-4C85-96A0-D43B80C07237}" type="datetimeFigureOut">
              <a:rPr lang="zh-CN" altLang="en-US" smtClean="0"/>
              <a:pPr/>
              <a:t>2019/7/16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54548-0630-4949-8CD7-FC26C0EB7D8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71471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0826D-62FF-4C85-96A0-D43B80C07237}" type="datetimeFigureOut">
              <a:rPr lang="zh-CN" altLang="en-US" smtClean="0"/>
              <a:pPr/>
              <a:t>2019/7/16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54548-0630-4949-8CD7-FC26C0EB7D8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10892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0826D-62FF-4C85-96A0-D43B80C07237}" type="datetimeFigureOut">
              <a:rPr lang="zh-CN" altLang="en-US" smtClean="0"/>
              <a:pPr/>
              <a:t>2019/7/16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54548-0630-4949-8CD7-FC26C0EB7D8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50343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0826D-62FF-4C85-96A0-D43B80C07237}" type="datetimeFigureOut">
              <a:rPr lang="zh-CN" altLang="en-US" smtClean="0"/>
              <a:pPr/>
              <a:t>2019/7/16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54548-0630-4949-8CD7-FC26C0EB7D8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87986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0826D-62FF-4C85-96A0-D43B80C07237}" type="datetimeFigureOut">
              <a:rPr lang="zh-CN" altLang="en-US" smtClean="0"/>
              <a:pPr/>
              <a:t>2019/7/16 Tuesday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54548-0630-4949-8CD7-FC26C0EB7D8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49456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0826D-62FF-4C85-96A0-D43B80C07237}" type="datetimeFigureOut">
              <a:rPr lang="zh-CN" altLang="en-US" smtClean="0"/>
              <a:pPr/>
              <a:t>2019/7/16 Tuesday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54548-0630-4949-8CD7-FC26C0EB7D8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3779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0826D-62FF-4C85-96A0-D43B80C07237}" type="datetimeFigureOut">
              <a:rPr lang="zh-CN" altLang="en-US" smtClean="0"/>
              <a:pPr/>
              <a:t>2019/7/16 Tuesday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54548-0630-4949-8CD7-FC26C0EB7D8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56807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0826D-62FF-4C85-96A0-D43B80C07237}" type="datetimeFigureOut">
              <a:rPr lang="zh-CN" altLang="en-US" smtClean="0"/>
              <a:pPr/>
              <a:t>2019/7/16 Tuesday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54548-0630-4949-8CD7-FC26C0EB7D8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69876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0826D-62FF-4C85-96A0-D43B80C07237}" type="datetimeFigureOut">
              <a:rPr lang="zh-CN" altLang="en-US" smtClean="0"/>
              <a:pPr/>
              <a:t>2019/7/16 Tuesday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54548-0630-4949-8CD7-FC26C0EB7D8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54192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0826D-62FF-4C85-96A0-D43B80C07237}" type="datetimeFigureOut">
              <a:rPr lang="zh-CN" altLang="en-US" smtClean="0"/>
              <a:pPr/>
              <a:t>2019/7/16 Tuesday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54548-0630-4949-8CD7-FC26C0EB7D8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26147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70826D-62FF-4C85-96A0-D43B80C07237}" type="datetimeFigureOut">
              <a:rPr lang="zh-CN" altLang="en-US" smtClean="0"/>
              <a:pPr/>
              <a:t>2019/7/16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A54548-0630-4949-8CD7-FC26C0EB7D8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3947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46966" y="1181101"/>
            <a:ext cx="6643638" cy="60442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0" r="100000"/>
                    </a14:imgEffect>
                    <a14:imgEffect>
                      <a14:colorTemperature colorTemp="8800"/>
                    </a14:imgEffect>
                    <a14:imgEffect>
                      <a14:brightnessContrast bright="20000" contras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81855" y="1432900"/>
            <a:ext cx="553245" cy="599417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0" b="100000" l="0" r="1000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143376" y="3860800"/>
            <a:ext cx="429396" cy="53290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4572772" y="2922393"/>
            <a:ext cx="69894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>
                <a:solidFill>
                  <a:srgbClr val="5C9184"/>
                </a:solidFill>
                <a:latin typeface="锐字锐线梦想黑简1.0" panose="02010604000000000000" pitchFamily="2" charset="-122"/>
                <a:ea typeface="锐字锐线梦想黑简1.0" panose="02010604000000000000" pitchFamily="2" charset="-122"/>
                <a:cs typeface="华康少女" panose="040F0509000000000000" pitchFamily="81" charset="-122"/>
              </a:rPr>
              <a:t>小</a:t>
            </a:r>
            <a:r>
              <a:rPr lang="zh-CN" altLang="en-US" sz="4000" dirty="0" smtClean="0">
                <a:solidFill>
                  <a:srgbClr val="5C9184"/>
                </a:solidFill>
                <a:latin typeface="锐字锐线梦想黑简1.0" panose="02010604000000000000" pitchFamily="2" charset="-122"/>
                <a:ea typeface="锐字锐线梦想黑简1.0" panose="02010604000000000000" pitchFamily="2" charset="-122"/>
                <a:cs typeface="华康少女" panose="040F0509000000000000" pitchFamily="81" charset="-122"/>
              </a:rPr>
              <a:t>清新水彩工作总结</a:t>
            </a:r>
            <a:r>
              <a:rPr lang="en-US" altLang="zh-CN" sz="4000" dirty="0" smtClean="0">
                <a:solidFill>
                  <a:srgbClr val="5C9184"/>
                </a:solidFill>
                <a:latin typeface="锐字锐线梦想黑简1.0" panose="02010604000000000000" pitchFamily="2" charset="-122"/>
                <a:ea typeface="锐字锐线梦想黑简1.0" panose="02010604000000000000" pitchFamily="2" charset="-122"/>
                <a:cs typeface="华康少女" panose="040F0509000000000000" pitchFamily="81" charset="-122"/>
              </a:rPr>
              <a:t>PPT</a:t>
            </a:r>
            <a:r>
              <a:rPr lang="zh-CN" altLang="en-US" sz="4000" dirty="0" smtClean="0">
                <a:solidFill>
                  <a:srgbClr val="5C9184"/>
                </a:solidFill>
                <a:latin typeface="锐字锐线梦想黑简1.0" panose="02010604000000000000" pitchFamily="2" charset="-122"/>
                <a:ea typeface="锐字锐线梦想黑简1.0" panose="02010604000000000000" pitchFamily="2" charset="-122"/>
                <a:cs typeface="华康少女" panose="040F0509000000000000" pitchFamily="81" charset="-122"/>
              </a:rPr>
              <a:t>模板</a:t>
            </a:r>
            <a:endParaRPr lang="zh-CN" altLang="en-US" sz="4000" dirty="0">
              <a:solidFill>
                <a:srgbClr val="5C9184"/>
              </a:solidFill>
              <a:latin typeface="锐字锐线梦想黑简1.0" panose="02010604000000000000" pitchFamily="2" charset="-122"/>
              <a:ea typeface="锐字锐线梦想黑简1.0" panose="02010604000000000000" pitchFamily="2" charset="-122"/>
              <a:cs typeface="华康少女" panose="040F0509000000000000" pitchFamily="81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486140" y="5662343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</a:rPr>
              <a:t>森焱创意</a:t>
            </a:r>
            <a:endParaRPr lang="en-US" altLang="zh-CN" sz="1400" dirty="0" smtClean="0">
              <a:solidFill>
                <a:schemeClr val="tx1">
                  <a:lumMod val="65000"/>
                  <a:lumOff val="35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  <a:cs typeface="华康少女" panose="040F0509000000000000" pitchFamily="8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97649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02285" y="370522"/>
            <a:ext cx="56515" cy="386716"/>
          </a:xfrm>
          <a:prstGeom prst="rect">
            <a:avLst/>
          </a:prstGeom>
          <a:solidFill>
            <a:srgbClr val="5C91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586528" y="370521"/>
            <a:ext cx="137604" cy="386717"/>
          </a:xfrm>
          <a:prstGeom prst="rect">
            <a:avLst/>
          </a:prstGeom>
          <a:solidFill>
            <a:srgbClr val="5C91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724132" y="333970"/>
            <a:ext cx="2441694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</a:rPr>
              <a:t>此处添加标题文本</a:t>
            </a:r>
          </a:p>
        </p:txBody>
      </p:sp>
      <p:grpSp>
        <p:nvGrpSpPr>
          <p:cNvPr id="6" name="组合 5"/>
          <p:cNvGrpSpPr/>
          <p:nvPr/>
        </p:nvGrpSpPr>
        <p:grpSpPr>
          <a:xfrm>
            <a:off x="1130945" y="1497633"/>
            <a:ext cx="3140776" cy="3178821"/>
            <a:chOff x="913765" y="1463676"/>
            <a:chExt cx="2359025" cy="2387600"/>
          </a:xfrm>
        </p:grpSpPr>
        <p:sp>
          <p:nvSpPr>
            <p:cNvPr id="8" name="Freeform 5"/>
            <p:cNvSpPr/>
            <p:nvPr/>
          </p:nvSpPr>
          <p:spPr bwMode="auto">
            <a:xfrm>
              <a:off x="913765" y="1814513"/>
              <a:ext cx="1123950" cy="1060450"/>
            </a:xfrm>
            <a:custGeom>
              <a:avLst/>
              <a:gdLst>
                <a:gd name="T0" fmla="*/ 24 w 299"/>
                <a:gd name="T1" fmla="*/ 281 h 281"/>
                <a:gd name="T2" fmla="*/ 116 w 299"/>
                <a:gd name="T3" fmla="*/ 0 h 281"/>
                <a:gd name="T4" fmla="*/ 299 w 299"/>
                <a:gd name="T5" fmla="*/ 215 h 281"/>
                <a:gd name="T6" fmla="*/ 24 w 299"/>
                <a:gd name="T7" fmla="*/ 281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9" h="281">
                  <a:moveTo>
                    <a:pt x="24" y="281"/>
                  </a:moveTo>
                  <a:cubicBezTo>
                    <a:pt x="0" y="181"/>
                    <a:pt x="32" y="71"/>
                    <a:pt x="116" y="0"/>
                  </a:cubicBezTo>
                  <a:cubicBezTo>
                    <a:pt x="299" y="215"/>
                    <a:pt x="299" y="215"/>
                    <a:pt x="299" y="215"/>
                  </a:cubicBezTo>
                  <a:lnTo>
                    <a:pt x="24" y="28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9" name="Freeform 6"/>
            <p:cNvSpPr/>
            <p:nvPr/>
          </p:nvSpPr>
          <p:spPr bwMode="auto">
            <a:xfrm>
              <a:off x="1116965" y="1463676"/>
              <a:ext cx="2155825" cy="2387600"/>
            </a:xfrm>
            <a:custGeom>
              <a:avLst/>
              <a:gdLst>
                <a:gd name="T0" fmla="*/ 0 w 574"/>
                <a:gd name="T1" fmla="*/ 382 h 633"/>
                <a:gd name="T2" fmla="*/ 275 w 574"/>
                <a:gd name="T3" fmla="*/ 316 h 633"/>
                <a:gd name="T4" fmla="*/ 92 w 574"/>
                <a:gd name="T5" fmla="*/ 101 h 633"/>
                <a:gd name="T6" fmla="*/ 490 w 574"/>
                <a:gd name="T7" fmla="*/ 133 h 633"/>
                <a:gd name="T8" fmla="*/ 550 w 574"/>
                <a:gd name="T9" fmla="*/ 250 h 633"/>
                <a:gd name="T10" fmla="*/ 458 w 574"/>
                <a:gd name="T11" fmla="*/ 532 h 633"/>
                <a:gd name="T12" fmla="*/ 59 w 574"/>
                <a:gd name="T13" fmla="*/ 499 h 633"/>
                <a:gd name="T14" fmla="*/ 0 w 574"/>
                <a:gd name="T15" fmla="*/ 382 h 6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4" h="633">
                  <a:moveTo>
                    <a:pt x="0" y="382"/>
                  </a:moveTo>
                  <a:cubicBezTo>
                    <a:pt x="275" y="316"/>
                    <a:pt x="275" y="316"/>
                    <a:pt x="275" y="316"/>
                  </a:cubicBezTo>
                  <a:cubicBezTo>
                    <a:pt x="92" y="101"/>
                    <a:pt x="92" y="101"/>
                    <a:pt x="92" y="101"/>
                  </a:cubicBezTo>
                  <a:cubicBezTo>
                    <a:pt x="211" y="0"/>
                    <a:pt x="389" y="14"/>
                    <a:pt x="490" y="133"/>
                  </a:cubicBezTo>
                  <a:cubicBezTo>
                    <a:pt x="520" y="168"/>
                    <a:pt x="540" y="208"/>
                    <a:pt x="550" y="250"/>
                  </a:cubicBezTo>
                  <a:cubicBezTo>
                    <a:pt x="574" y="350"/>
                    <a:pt x="542" y="460"/>
                    <a:pt x="458" y="532"/>
                  </a:cubicBezTo>
                  <a:cubicBezTo>
                    <a:pt x="339" y="633"/>
                    <a:pt x="160" y="618"/>
                    <a:pt x="59" y="499"/>
                  </a:cubicBezTo>
                  <a:cubicBezTo>
                    <a:pt x="30" y="464"/>
                    <a:pt x="10" y="424"/>
                    <a:pt x="0" y="382"/>
                  </a:cubicBezTo>
                  <a:close/>
                </a:path>
              </a:pathLst>
            </a:custGeom>
            <a:solidFill>
              <a:srgbClr val="5C918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998983" y="2107258"/>
              <a:ext cx="576961" cy="392988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zh-CN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800" dirty="0" smtClean="0">
                  <a:solidFill>
                    <a:prstClr val="white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20</a:t>
              </a:r>
              <a:r>
                <a:rPr lang="en-US" altLang="zh-CN" sz="1600" dirty="0" smtClean="0">
                  <a:solidFill>
                    <a:prstClr val="white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%</a:t>
              </a:r>
              <a:endParaRPr lang="zh-CN" altLang="en-US" sz="66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文本框 31"/>
            <p:cNvSpPr txBox="1"/>
            <p:nvPr/>
          </p:nvSpPr>
          <p:spPr>
            <a:xfrm>
              <a:off x="2160151" y="2279715"/>
              <a:ext cx="617898" cy="4392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3200" dirty="0" smtClean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80</a:t>
              </a:r>
              <a:r>
                <a:rPr lang="en-US" altLang="zh-CN" sz="1600" dirty="0" smtClean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%</a:t>
              </a:r>
              <a:endParaRPr lang="zh-CN" altLang="en-US" sz="16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4793521" y="1664453"/>
            <a:ext cx="2906169" cy="2840647"/>
            <a:chOff x="3486150" y="1589088"/>
            <a:chExt cx="2182813" cy="2133600"/>
          </a:xfrm>
        </p:grpSpPr>
        <p:sp>
          <p:nvSpPr>
            <p:cNvPr id="16" name="Freeform 13"/>
            <p:cNvSpPr/>
            <p:nvPr/>
          </p:nvSpPr>
          <p:spPr bwMode="auto">
            <a:xfrm>
              <a:off x="3486150" y="1589088"/>
              <a:ext cx="1063625" cy="2133600"/>
            </a:xfrm>
            <a:custGeom>
              <a:avLst/>
              <a:gdLst>
                <a:gd name="T0" fmla="*/ 0 w 283"/>
                <a:gd name="T1" fmla="*/ 283 h 566"/>
                <a:gd name="T2" fmla="*/ 283 w 283"/>
                <a:gd name="T3" fmla="*/ 566 h 566"/>
                <a:gd name="T4" fmla="*/ 283 w 283"/>
                <a:gd name="T5" fmla="*/ 0 h 566"/>
                <a:gd name="T6" fmla="*/ 0 w 283"/>
                <a:gd name="T7" fmla="*/ 283 h 5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3" h="566">
                  <a:moveTo>
                    <a:pt x="0" y="283"/>
                  </a:moveTo>
                  <a:cubicBezTo>
                    <a:pt x="0" y="439"/>
                    <a:pt x="127" y="566"/>
                    <a:pt x="283" y="566"/>
                  </a:cubicBezTo>
                  <a:cubicBezTo>
                    <a:pt x="283" y="0"/>
                    <a:pt x="283" y="0"/>
                    <a:pt x="283" y="0"/>
                  </a:cubicBezTo>
                  <a:cubicBezTo>
                    <a:pt x="127" y="0"/>
                    <a:pt x="0" y="127"/>
                    <a:pt x="0" y="283"/>
                  </a:cubicBezTo>
                  <a:close/>
                </a:path>
              </a:pathLst>
            </a:custGeom>
            <a:solidFill>
              <a:srgbClr val="5C918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7" name="Freeform 14"/>
            <p:cNvSpPr/>
            <p:nvPr/>
          </p:nvSpPr>
          <p:spPr bwMode="auto">
            <a:xfrm>
              <a:off x="4605338" y="1589088"/>
              <a:ext cx="1063625" cy="2133600"/>
            </a:xfrm>
            <a:custGeom>
              <a:avLst/>
              <a:gdLst>
                <a:gd name="T0" fmla="*/ 0 w 283"/>
                <a:gd name="T1" fmla="*/ 0 h 566"/>
                <a:gd name="T2" fmla="*/ 0 w 283"/>
                <a:gd name="T3" fmla="*/ 566 h 566"/>
                <a:gd name="T4" fmla="*/ 283 w 283"/>
                <a:gd name="T5" fmla="*/ 283 h 566"/>
                <a:gd name="T6" fmla="*/ 0 w 283"/>
                <a:gd name="T7" fmla="*/ 0 h 5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3" h="566">
                  <a:moveTo>
                    <a:pt x="0" y="0"/>
                  </a:moveTo>
                  <a:cubicBezTo>
                    <a:pt x="0" y="566"/>
                    <a:pt x="0" y="566"/>
                    <a:pt x="0" y="566"/>
                  </a:cubicBezTo>
                  <a:cubicBezTo>
                    <a:pt x="156" y="566"/>
                    <a:pt x="283" y="439"/>
                    <a:pt x="283" y="283"/>
                  </a:cubicBezTo>
                  <a:cubicBezTo>
                    <a:pt x="283" y="127"/>
                    <a:pt x="156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8" name="文本框 32"/>
            <p:cNvSpPr txBox="1"/>
            <p:nvPr/>
          </p:nvSpPr>
          <p:spPr>
            <a:xfrm>
              <a:off x="3590020" y="2321697"/>
              <a:ext cx="90281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32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50</a:t>
              </a:r>
              <a:r>
                <a:rPr lang="en-US" altLang="zh-CN" sz="16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%</a:t>
              </a:r>
              <a:endParaRPr lang="zh-CN" altLang="en-US" sz="16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" name="文本框 33"/>
            <p:cNvSpPr txBox="1"/>
            <p:nvPr/>
          </p:nvSpPr>
          <p:spPr>
            <a:xfrm>
              <a:off x="4679681" y="2321697"/>
              <a:ext cx="90281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32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50</a:t>
              </a:r>
              <a:r>
                <a:rPr lang="en-US" altLang="zh-CN" sz="16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%</a:t>
              </a:r>
              <a:endParaRPr lang="zh-CN" altLang="en-US" sz="16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8353900" y="1616284"/>
            <a:ext cx="2904056" cy="2887148"/>
            <a:chOff x="5981065" y="1554163"/>
            <a:chExt cx="2181226" cy="2168525"/>
          </a:xfrm>
        </p:grpSpPr>
        <p:sp>
          <p:nvSpPr>
            <p:cNvPr id="24" name="Freeform 21"/>
            <p:cNvSpPr/>
            <p:nvPr/>
          </p:nvSpPr>
          <p:spPr bwMode="auto">
            <a:xfrm>
              <a:off x="7100253" y="1554163"/>
              <a:ext cx="1062038" cy="1820863"/>
            </a:xfrm>
            <a:custGeom>
              <a:avLst/>
              <a:gdLst>
                <a:gd name="T0" fmla="*/ 283 w 283"/>
                <a:gd name="T1" fmla="*/ 283 h 483"/>
                <a:gd name="T2" fmla="*/ 0 w 283"/>
                <a:gd name="T3" fmla="*/ 0 h 483"/>
                <a:gd name="T4" fmla="*/ 0 w 283"/>
                <a:gd name="T5" fmla="*/ 283 h 483"/>
                <a:gd name="T6" fmla="*/ 200 w 283"/>
                <a:gd name="T7" fmla="*/ 483 h 483"/>
                <a:gd name="T8" fmla="*/ 283 w 283"/>
                <a:gd name="T9" fmla="*/ 283 h 4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3" h="483">
                  <a:moveTo>
                    <a:pt x="283" y="283"/>
                  </a:moveTo>
                  <a:cubicBezTo>
                    <a:pt x="283" y="127"/>
                    <a:pt x="156" y="0"/>
                    <a:pt x="0" y="0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200" y="483"/>
                    <a:pt x="200" y="483"/>
                    <a:pt x="200" y="483"/>
                  </a:cubicBezTo>
                  <a:cubicBezTo>
                    <a:pt x="251" y="431"/>
                    <a:pt x="283" y="361"/>
                    <a:pt x="283" y="28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5" name="Freeform 22"/>
            <p:cNvSpPr/>
            <p:nvPr/>
          </p:nvSpPr>
          <p:spPr bwMode="auto">
            <a:xfrm>
              <a:off x="5981065" y="1589088"/>
              <a:ext cx="1814513" cy="2133600"/>
            </a:xfrm>
            <a:custGeom>
              <a:avLst/>
              <a:gdLst>
                <a:gd name="T0" fmla="*/ 283 w 483"/>
                <a:gd name="T1" fmla="*/ 283 h 566"/>
                <a:gd name="T2" fmla="*/ 283 w 483"/>
                <a:gd name="T3" fmla="*/ 0 h 566"/>
                <a:gd name="T4" fmla="*/ 83 w 483"/>
                <a:gd name="T5" fmla="*/ 83 h 566"/>
                <a:gd name="T6" fmla="*/ 0 w 483"/>
                <a:gd name="T7" fmla="*/ 283 h 566"/>
                <a:gd name="T8" fmla="*/ 283 w 483"/>
                <a:gd name="T9" fmla="*/ 566 h 566"/>
                <a:gd name="T10" fmla="*/ 483 w 483"/>
                <a:gd name="T11" fmla="*/ 483 h 566"/>
                <a:gd name="T12" fmla="*/ 283 w 483"/>
                <a:gd name="T13" fmla="*/ 283 h 5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3" h="566">
                  <a:moveTo>
                    <a:pt x="283" y="283"/>
                  </a:moveTo>
                  <a:cubicBezTo>
                    <a:pt x="283" y="0"/>
                    <a:pt x="283" y="0"/>
                    <a:pt x="283" y="0"/>
                  </a:cubicBezTo>
                  <a:cubicBezTo>
                    <a:pt x="205" y="0"/>
                    <a:pt x="134" y="32"/>
                    <a:pt x="83" y="83"/>
                  </a:cubicBezTo>
                  <a:cubicBezTo>
                    <a:pt x="32" y="134"/>
                    <a:pt x="0" y="205"/>
                    <a:pt x="0" y="283"/>
                  </a:cubicBezTo>
                  <a:cubicBezTo>
                    <a:pt x="0" y="439"/>
                    <a:pt x="127" y="566"/>
                    <a:pt x="283" y="566"/>
                  </a:cubicBezTo>
                  <a:cubicBezTo>
                    <a:pt x="361" y="566"/>
                    <a:pt x="432" y="534"/>
                    <a:pt x="483" y="483"/>
                  </a:cubicBezTo>
                  <a:lnTo>
                    <a:pt x="283" y="283"/>
                  </a:lnTo>
                  <a:close/>
                </a:path>
              </a:pathLst>
            </a:custGeom>
            <a:solidFill>
              <a:srgbClr val="5C918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6" name="文本框 34"/>
            <p:cNvSpPr txBox="1"/>
            <p:nvPr/>
          </p:nvSpPr>
          <p:spPr>
            <a:xfrm>
              <a:off x="6190631" y="2494218"/>
              <a:ext cx="617898" cy="4392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3200" dirty="0" smtClean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68</a:t>
              </a:r>
              <a:r>
                <a:rPr lang="en-US" altLang="zh-CN" sz="1600" dirty="0" smtClean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%</a:t>
              </a:r>
              <a:endParaRPr lang="zh-CN" altLang="en-US" sz="16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" name="文本框 35"/>
            <p:cNvSpPr txBox="1"/>
            <p:nvPr/>
          </p:nvSpPr>
          <p:spPr>
            <a:xfrm>
              <a:off x="7268885" y="2187823"/>
              <a:ext cx="560105" cy="3929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800" dirty="0" smtClean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32</a:t>
              </a:r>
              <a:r>
                <a:rPr lang="en-US" altLang="zh-CN" sz="1400" dirty="0" smtClean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%</a:t>
              </a:r>
              <a:endParaRPr lang="zh-CN" altLang="en-US" sz="14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40" name="文本框 39"/>
          <p:cNvSpPr txBox="1"/>
          <p:nvPr/>
        </p:nvSpPr>
        <p:spPr>
          <a:xfrm>
            <a:off x="974170" y="5294802"/>
            <a:ext cx="333375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7200" i="1">
                <a:solidFill>
                  <a:schemeClr val="bg1"/>
                </a:solidFill>
                <a:latin typeface="Haettenschweiler" panose="020B0706040902060204" pitchFamily="34" charset="0"/>
              </a:defRPr>
            </a:lvl1pPr>
          </a:lstStyle>
          <a:p>
            <a:pPr algn="just"/>
            <a:r>
              <a:rPr lang="zh-CN" altLang="en-US" sz="1400" i="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在此处添加详细描述文本，尽量与标题文本语言风格相符合，语言描述尽量简洁生动，尽可能概括出段落内容。</a:t>
            </a:r>
            <a:endParaRPr lang="zh-CN" altLang="en-US" sz="1400" i="0" dirty="0">
              <a:solidFill>
                <a:schemeClr val="tx1">
                  <a:lumMod val="65000"/>
                  <a:lumOff val="35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  <a:cs typeface="华康少女" panose="040F0509000000000000" pitchFamily="81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1478771" y="4676454"/>
            <a:ext cx="22971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5C9184"/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</a:rPr>
              <a:t>此处添加标题文本</a:t>
            </a:r>
          </a:p>
        </p:txBody>
      </p:sp>
      <p:sp>
        <p:nvSpPr>
          <p:cNvPr id="42" name="文本框 41"/>
          <p:cNvSpPr txBox="1"/>
          <p:nvPr/>
        </p:nvSpPr>
        <p:spPr>
          <a:xfrm>
            <a:off x="4589491" y="5294802"/>
            <a:ext cx="333375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7200" i="1">
                <a:solidFill>
                  <a:schemeClr val="bg1"/>
                </a:solidFill>
                <a:latin typeface="Haettenschweiler" panose="020B0706040902060204" pitchFamily="34" charset="0"/>
              </a:defRPr>
            </a:lvl1pPr>
          </a:lstStyle>
          <a:p>
            <a:pPr algn="just"/>
            <a:r>
              <a:rPr lang="zh-CN" altLang="en-US" sz="1400" i="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在此处添加详细描述文本，尽量与标题文本语言风格相符合，语言描述尽量简洁生动，尽可能概括出段落内容。</a:t>
            </a:r>
            <a:endParaRPr lang="zh-CN" altLang="en-US" sz="1400" i="0" dirty="0">
              <a:solidFill>
                <a:schemeClr val="tx1">
                  <a:lumMod val="65000"/>
                  <a:lumOff val="35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  <a:cs typeface="华康少女" panose="040F0509000000000000" pitchFamily="81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5094092" y="4676454"/>
            <a:ext cx="22971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5C9184"/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</a:rPr>
              <a:t>此处添加标题文本</a:t>
            </a:r>
          </a:p>
        </p:txBody>
      </p:sp>
      <p:sp>
        <p:nvSpPr>
          <p:cNvPr id="44" name="文本框 43"/>
          <p:cNvSpPr txBox="1"/>
          <p:nvPr/>
        </p:nvSpPr>
        <p:spPr>
          <a:xfrm>
            <a:off x="8265829" y="5294802"/>
            <a:ext cx="333375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7200" i="1">
                <a:solidFill>
                  <a:schemeClr val="bg1"/>
                </a:solidFill>
                <a:latin typeface="Haettenschweiler" panose="020B0706040902060204" pitchFamily="34" charset="0"/>
              </a:defRPr>
            </a:lvl1pPr>
          </a:lstStyle>
          <a:p>
            <a:pPr algn="just"/>
            <a:r>
              <a:rPr lang="zh-CN" altLang="en-US" sz="1400" i="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在此处添加详细描述文本，尽量与标题文本语言风格相符合，语言描述尽量简洁生动，尽可能概括出段落内容。</a:t>
            </a:r>
            <a:endParaRPr lang="zh-CN" altLang="en-US" sz="1400" i="0" dirty="0">
              <a:solidFill>
                <a:schemeClr val="tx1">
                  <a:lumMod val="65000"/>
                  <a:lumOff val="35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  <a:cs typeface="华康少女" panose="040F0509000000000000" pitchFamily="81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8770430" y="4676454"/>
            <a:ext cx="22971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5C9184"/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</a:rPr>
              <a:t>此处添加标题文本</a:t>
            </a:r>
          </a:p>
        </p:txBody>
      </p:sp>
    </p:spTree>
    <p:extLst>
      <p:ext uri="{BB962C8B-B14F-4D97-AF65-F5344CB8AC3E}">
        <p14:creationId xmlns:p14="http://schemas.microsoft.com/office/powerpoint/2010/main" val="20565229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41" grpId="0"/>
      <p:bldP spid="42" grpId="0"/>
      <p:bldP spid="43" grpId="0"/>
      <p:bldP spid="44" grpId="0"/>
      <p:bldP spid="4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02285" y="370522"/>
            <a:ext cx="56515" cy="386716"/>
          </a:xfrm>
          <a:prstGeom prst="rect">
            <a:avLst/>
          </a:prstGeom>
          <a:solidFill>
            <a:srgbClr val="5C91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586528" y="370521"/>
            <a:ext cx="137604" cy="386717"/>
          </a:xfrm>
          <a:prstGeom prst="rect">
            <a:avLst/>
          </a:prstGeom>
          <a:solidFill>
            <a:srgbClr val="5C91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724132" y="333970"/>
            <a:ext cx="2441694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</a:rPr>
              <a:t>此处添加标题文本</a:t>
            </a:r>
          </a:p>
        </p:txBody>
      </p:sp>
      <p:sp>
        <p:nvSpPr>
          <p:cNvPr id="5" name="Freeform 77"/>
          <p:cNvSpPr/>
          <p:nvPr/>
        </p:nvSpPr>
        <p:spPr bwMode="auto">
          <a:xfrm>
            <a:off x="8914138" y="3697056"/>
            <a:ext cx="2699808" cy="151330"/>
          </a:xfrm>
          <a:custGeom>
            <a:avLst/>
            <a:gdLst>
              <a:gd name="T0" fmla="*/ 506 w 516"/>
              <a:gd name="T1" fmla="*/ 0 h 29"/>
              <a:gd name="T2" fmla="*/ 0 w 516"/>
              <a:gd name="T3" fmla="*/ 0 h 29"/>
              <a:gd name="T4" fmla="*/ 2 w 516"/>
              <a:gd name="T5" fmla="*/ 14 h 29"/>
              <a:gd name="T6" fmla="*/ 0 w 516"/>
              <a:gd name="T7" fmla="*/ 29 h 29"/>
              <a:gd name="T8" fmla="*/ 506 w 516"/>
              <a:gd name="T9" fmla="*/ 29 h 29"/>
              <a:gd name="T10" fmla="*/ 516 w 516"/>
              <a:gd name="T11" fmla="*/ 14 h 29"/>
              <a:gd name="T12" fmla="*/ 506 w 516"/>
              <a:gd name="T13" fmla="*/ 0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16" h="29">
                <a:moveTo>
                  <a:pt x="506" y="0"/>
                </a:moveTo>
                <a:cubicBezTo>
                  <a:pt x="0" y="0"/>
                  <a:pt x="0" y="0"/>
                  <a:pt x="0" y="0"/>
                </a:cubicBezTo>
                <a:cubicBezTo>
                  <a:pt x="1" y="5"/>
                  <a:pt x="2" y="9"/>
                  <a:pt x="2" y="14"/>
                </a:cubicBezTo>
                <a:cubicBezTo>
                  <a:pt x="2" y="19"/>
                  <a:pt x="1" y="24"/>
                  <a:pt x="0" y="29"/>
                </a:cubicBezTo>
                <a:cubicBezTo>
                  <a:pt x="506" y="29"/>
                  <a:pt x="506" y="29"/>
                  <a:pt x="506" y="29"/>
                </a:cubicBezTo>
                <a:cubicBezTo>
                  <a:pt x="511" y="29"/>
                  <a:pt x="516" y="22"/>
                  <a:pt x="516" y="14"/>
                </a:cubicBezTo>
                <a:cubicBezTo>
                  <a:pt x="516" y="7"/>
                  <a:pt x="511" y="0"/>
                  <a:pt x="506" y="0"/>
                </a:cubicBezTo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defPPr>
              <a:defRPr lang="zh-C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1800">
              <a:solidFill>
                <a:prstClr val="black"/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</p:txBody>
      </p:sp>
      <p:sp>
        <p:nvSpPr>
          <p:cNvPr id="6" name="Freeform 78"/>
          <p:cNvSpPr/>
          <p:nvPr/>
        </p:nvSpPr>
        <p:spPr bwMode="auto">
          <a:xfrm>
            <a:off x="1011509" y="3697056"/>
            <a:ext cx="7725738" cy="151330"/>
          </a:xfrm>
          <a:custGeom>
            <a:avLst/>
            <a:gdLst>
              <a:gd name="T0" fmla="*/ 1477 w 1477"/>
              <a:gd name="T1" fmla="*/ 0 h 29"/>
              <a:gd name="T2" fmla="*/ 11 w 1477"/>
              <a:gd name="T3" fmla="*/ 0 h 29"/>
              <a:gd name="T4" fmla="*/ 0 w 1477"/>
              <a:gd name="T5" fmla="*/ 14 h 29"/>
              <a:gd name="T6" fmla="*/ 11 w 1477"/>
              <a:gd name="T7" fmla="*/ 29 h 29"/>
              <a:gd name="T8" fmla="*/ 1477 w 1477"/>
              <a:gd name="T9" fmla="*/ 29 h 29"/>
              <a:gd name="T10" fmla="*/ 1477 w 1477"/>
              <a:gd name="T11" fmla="*/ 0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477" h="29">
                <a:moveTo>
                  <a:pt x="1477" y="0"/>
                </a:moveTo>
                <a:cubicBezTo>
                  <a:pt x="11" y="0"/>
                  <a:pt x="11" y="0"/>
                  <a:pt x="11" y="0"/>
                </a:cubicBezTo>
                <a:cubicBezTo>
                  <a:pt x="5" y="0"/>
                  <a:pt x="0" y="7"/>
                  <a:pt x="0" y="14"/>
                </a:cubicBezTo>
                <a:cubicBezTo>
                  <a:pt x="0" y="22"/>
                  <a:pt x="5" y="29"/>
                  <a:pt x="11" y="29"/>
                </a:cubicBezTo>
                <a:cubicBezTo>
                  <a:pt x="1477" y="29"/>
                  <a:pt x="1477" y="29"/>
                  <a:pt x="1477" y="29"/>
                </a:cubicBezTo>
                <a:cubicBezTo>
                  <a:pt x="1477" y="0"/>
                  <a:pt x="1477" y="0"/>
                  <a:pt x="1477" y="0"/>
                </a:cubicBezTo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defPPr>
              <a:defRPr lang="zh-C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1800">
              <a:solidFill>
                <a:schemeClr val="bg2">
                  <a:lumMod val="50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8553721" y="3586223"/>
            <a:ext cx="371472" cy="372997"/>
            <a:chOff x="8414021" y="2659123"/>
            <a:chExt cx="371472" cy="372997"/>
          </a:xfrm>
        </p:grpSpPr>
        <p:sp>
          <p:nvSpPr>
            <p:cNvPr id="8" name="Oval 79"/>
            <p:cNvSpPr>
              <a:spLocks noChangeArrowheads="1"/>
            </p:cNvSpPr>
            <p:nvPr/>
          </p:nvSpPr>
          <p:spPr bwMode="auto">
            <a:xfrm>
              <a:off x="8414021" y="2659123"/>
              <a:ext cx="371472" cy="372997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schemeClr val="bg2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endParaRPr>
            </a:p>
          </p:txBody>
        </p:sp>
        <p:sp>
          <p:nvSpPr>
            <p:cNvPr id="9" name="Oval 80"/>
            <p:cNvSpPr>
              <a:spLocks noChangeArrowheads="1"/>
            </p:cNvSpPr>
            <p:nvPr/>
          </p:nvSpPr>
          <p:spPr bwMode="auto">
            <a:xfrm>
              <a:off x="8548901" y="2795533"/>
              <a:ext cx="106135" cy="1001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schemeClr val="bg2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5619533" y="3586223"/>
            <a:ext cx="371472" cy="372997"/>
            <a:chOff x="5479833" y="2659123"/>
            <a:chExt cx="371472" cy="372997"/>
          </a:xfrm>
        </p:grpSpPr>
        <p:sp>
          <p:nvSpPr>
            <p:cNvPr id="11" name="Oval 81"/>
            <p:cNvSpPr>
              <a:spLocks noChangeArrowheads="1"/>
            </p:cNvSpPr>
            <p:nvPr/>
          </p:nvSpPr>
          <p:spPr bwMode="auto">
            <a:xfrm>
              <a:off x="5479833" y="2659123"/>
              <a:ext cx="371472" cy="372997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schemeClr val="bg2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endParaRPr>
            </a:p>
          </p:txBody>
        </p:sp>
        <p:sp>
          <p:nvSpPr>
            <p:cNvPr id="12" name="Oval 82"/>
            <p:cNvSpPr>
              <a:spLocks noChangeArrowheads="1"/>
            </p:cNvSpPr>
            <p:nvPr/>
          </p:nvSpPr>
          <p:spPr bwMode="auto">
            <a:xfrm>
              <a:off x="5614712" y="2795533"/>
              <a:ext cx="106135" cy="1001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schemeClr val="bg2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3249187" y="3586223"/>
            <a:ext cx="371472" cy="372997"/>
            <a:chOff x="3109487" y="2659123"/>
            <a:chExt cx="371472" cy="372997"/>
          </a:xfrm>
        </p:grpSpPr>
        <p:sp>
          <p:nvSpPr>
            <p:cNvPr id="14" name="Oval 83"/>
            <p:cNvSpPr>
              <a:spLocks noChangeArrowheads="1"/>
            </p:cNvSpPr>
            <p:nvPr/>
          </p:nvSpPr>
          <p:spPr bwMode="auto">
            <a:xfrm>
              <a:off x="3109487" y="2659123"/>
              <a:ext cx="371472" cy="372997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schemeClr val="bg2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endParaRPr>
            </a:p>
          </p:txBody>
        </p:sp>
        <p:sp>
          <p:nvSpPr>
            <p:cNvPr id="15" name="Oval 84"/>
            <p:cNvSpPr>
              <a:spLocks noChangeArrowheads="1"/>
            </p:cNvSpPr>
            <p:nvPr/>
          </p:nvSpPr>
          <p:spPr bwMode="auto">
            <a:xfrm>
              <a:off x="3246578" y="2795533"/>
              <a:ext cx="99502" cy="1001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schemeClr val="bg2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912006" y="3586223"/>
            <a:ext cx="371472" cy="372997"/>
            <a:chOff x="772306" y="2659123"/>
            <a:chExt cx="371472" cy="372997"/>
          </a:xfrm>
        </p:grpSpPr>
        <p:sp>
          <p:nvSpPr>
            <p:cNvPr id="17" name="Oval 85"/>
            <p:cNvSpPr>
              <a:spLocks noChangeArrowheads="1"/>
            </p:cNvSpPr>
            <p:nvPr/>
          </p:nvSpPr>
          <p:spPr bwMode="auto">
            <a:xfrm>
              <a:off x="772306" y="2659123"/>
              <a:ext cx="371472" cy="372997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schemeClr val="bg2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endParaRPr>
            </a:p>
          </p:txBody>
        </p:sp>
        <p:sp>
          <p:nvSpPr>
            <p:cNvPr id="18" name="Oval 86"/>
            <p:cNvSpPr>
              <a:spLocks noChangeArrowheads="1"/>
            </p:cNvSpPr>
            <p:nvPr/>
          </p:nvSpPr>
          <p:spPr bwMode="auto">
            <a:xfrm>
              <a:off x="907187" y="2795533"/>
              <a:ext cx="99502" cy="1001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schemeClr val="bg2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endParaRPr>
            </a:p>
          </p:txBody>
        </p:sp>
      </p:grpSp>
      <p:sp>
        <p:nvSpPr>
          <p:cNvPr id="19" name="文本框 87"/>
          <p:cNvSpPr txBox="1"/>
          <p:nvPr/>
        </p:nvSpPr>
        <p:spPr>
          <a:xfrm>
            <a:off x="1638365" y="318699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2000" dirty="0" smtClean="0">
                <a:solidFill>
                  <a:schemeClr val="bg2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Arial" panose="020B0604020202020204" pitchFamily="34" charset="0"/>
              </a:rPr>
              <a:t>2005-2009</a:t>
            </a:r>
            <a:endParaRPr lang="zh-CN" altLang="en-US" sz="2000" dirty="0">
              <a:solidFill>
                <a:schemeClr val="bg2">
                  <a:lumMod val="50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  <a:cs typeface="Arial" panose="020B0604020202020204" pitchFamily="34" charset="0"/>
            </a:endParaRPr>
          </a:p>
        </p:txBody>
      </p:sp>
      <p:sp>
        <p:nvSpPr>
          <p:cNvPr id="20" name="文本框 88"/>
          <p:cNvSpPr txBox="1"/>
          <p:nvPr/>
        </p:nvSpPr>
        <p:spPr>
          <a:xfrm>
            <a:off x="3930879" y="3176759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2000" dirty="0" smtClean="0">
                <a:solidFill>
                  <a:schemeClr val="bg2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Arial" panose="020B0604020202020204" pitchFamily="34" charset="0"/>
              </a:rPr>
              <a:t>2009-2013</a:t>
            </a:r>
            <a:endParaRPr lang="zh-CN" altLang="en-US" sz="2000" dirty="0">
              <a:solidFill>
                <a:schemeClr val="bg2">
                  <a:lumMod val="50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  <a:cs typeface="Arial" panose="020B0604020202020204" pitchFamily="34" charset="0"/>
            </a:endParaRPr>
          </a:p>
        </p:txBody>
      </p:sp>
      <p:sp>
        <p:nvSpPr>
          <p:cNvPr id="21" name="文本框 89"/>
          <p:cNvSpPr txBox="1"/>
          <p:nvPr/>
        </p:nvSpPr>
        <p:spPr>
          <a:xfrm>
            <a:off x="6308302" y="3176759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2000" dirty="0" smtClean="0">
                <a:solidFill>
                  <a:schemeClr val="bg2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Arial" panose="020B0604020202020204" pitchFamily="34" charset="0"/>
              </a:rPr>
              <a:t>2013-2017</a:t>
            </a:r>
            <a:endParaRPr lang="zh-CN" altLang="en-US" sz="2000" dirty="0">
              <a:solidFill>
                <a:schemeClr val="bg2">
                  <a:lumMod val="50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  <a:cs typeface="Arial" panose="020B0604020202020204" pitchFamily="34" charset="0"/>
            </a:endParaRPr>
          </a:p>
        </p:txBody>
      </p:sp>
      <p:sp>
        <p:nvSpPr>
          <p:cNvPr id="22" name="文本框 90"/>
          <p:cNvSpPr txBox="1"/>
          <p:nvPr/>
        </p:nvSpPr>
        <p:spPr>
          <a:xfrm>
            <a:off x="9231148" y="3176759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2000" dirty="0" smtClean="0">
                <a:solidFill>
                  <a:schemeClr val="bg2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Arial" panose="020B0604020202020204" pitchFamily="34" charset="0"/>
              </a:rPr>
              <a:t>2017-2022</a:t>
            </a:r>
            <a:endParaRPr lang="zh-CN" altLang="en-US" sz="2000" dirty="0">
              <a:solidFill>
                <a:schemeClr val="bg2">
                  <a:lumMod val="50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  <a:cs typeface="Arial" panose="020B0604020202020204" pitchFamily="34" charset="0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912006" y="4725825"/>
            <a:ext cx="317739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7200" i="1">
                <a:solidFill>
                  <a:schemeClr val="bg1"/>
                </a:solidFill>
                <a:latin typeface="Haettenschweiler" panose="020B0706040902060204" pitchFamily="34" charset="0"/>
              </a:defRPr>
            </a:lvl1pPr>
          </a:lstStyle>
          <a:p>
            <a:pPr algn="just"/>
            <a:r>
              <a:rPr lang="zh-CN" altLang="en-US" sz="1400" i="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在此处添加详细描述文本，尽量与标题文本语言风格相符合，语言描述尽量简洁生动，尽可能概括出段落内容。</a:t>
            </a:r>
            <a:endParaRPr lang="zh-CN" altLang="en-US" sz="1400" i="0" dirty="0">
              <a:solidFill>
                <a:schemeClr val="tx1">
                  <a:lumMod val="65000"/>
                  <a:lumOff val="35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  <a:cs typeface="华康少女" panose="040F0509000000000000" pitchFamily="81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1257180" y="4199679"/>
            <a:ext cx="26621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5C9184"/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</a:rPr>
              <a:t>此处添加标题文本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3193980" y="2193257"/>
            <a:ext cx="317739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7200" i="1">
                <a:solidFill>
                  <a:schemeClr val="bg1"/>
                </a:solidFill>
                <a:latin typeface="Haettenschweiler" panose="020B0706040902060204" pitchFamily="34" charset="0"/>
              </a:defRPr>
            </a:lvl1pPr>
          </a:lstStyle>
          <a:p>
            <a:pPr algn="just"/>
            <a:r>
              <a:rPr lang="zh-CN" altLang="en-US" sz="1400" i="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在此处添加详细描述文本，尽量与标题文本语言风格相符合，语言描述尽量简洁生动，尽可能概括出段落内容。</a:t>
            </a:r>
            <a:endParaRPr lang="zh-CN" altLang="en-US" sz="1400" i="0" dirty="0">
              <a:solidFill>
                <a:schemeClr val="tx1">
                  <a:lumMod val="65000"/>
                  <a:lumOff val="35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  <a:cs typeface="华康少女" panose="040F0509000000000000" pitchFamily="81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3328859" y="1667111"/>
            <a:ext cx="26621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5C9184"/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</a:rPr>
              <a:t>此处添加标题文本</a:t>
            </a:r>
          </a:p>
        </p:txBody>
      </p:sp>
      <p:sp>
        <p:nvSpPr>
          <p:cNvPr id="39" name="文本框 38"/>
          <p:cNvSpPr txBox="1"/>
          <p:nvPr/>
        </p:nvSpPr>
        <p:spPr>
          <a:xfrm>
            <a:off x="5731776" y="4725825"/>
            <a:ext cx="317739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7200" i="1">
                <a:solidFill>
                  <a:schemeClr val="bg1"/>
                </a:solidFill>
                <a:latin typeface="Haettenschweiler" panose="020B0706040902060204" pitchFamily="34" charset="0"/>
              </a:defRPr>
            </a:lvl1pPr>
          </a:lstStyle>
          <a:p>
            <a:pPr algn="just"/>
            <a:r>
              <a:rPr lang="zh-CN" altLang="en-US" sz="1400" i="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在此处添加详细描述文本，尽量与标题文本语言风格相符合，语言描述尽量简洁生动，尽可能概括出段落内容。</a:t>
            </a:r>
            <a:endParaRPr lang="zh-CN" altLang="en-US" sz="1400" i="0" dirty="0">
              <a:solidFill>
                <a:schemeClr val="tx1">
                  <a:lumMod val="65000"/>
                  <a:lumOff val="35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  <a:cs typeface="华康少女" panose="040F0509000000000000" pitchFamily="81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6075101" y="4199679"/>
            <a:ext cx="26621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5C9184"/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</a:rPr>
              <a:t>此处添加标题文本</a:t>
            </a:r>
          </a:p>
        </p:txBody>
      </p:sp>
      <p:sp>
        <p:nvSpPr>
          <p:cNvPr id="41" name="文本框 40"/>
          <p:cNvSpPr txBox="1"/>
          <p:nvPr/>
        </p:nvSpPr>
        <p:spPr>
          <a:xfrm>
            <a:off x="8418842" y="2339729"/>
            <a:ext cx="317739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7200" i="1">
                <a:solidFill>
                  <a:schemeClr val="bg1"/>
                </a:solidFill>
                <a:latin typeface="Haettenschweiler" panose="020B0706040902060204" pitchFamily="34" charset="0"/>
              </a:defRPr>
            </a:lvl1pPr>
          </a:lstStyle>
          <a:p>
            <a:pPr algn="just"/>
            <a:r>
              <a:rPr lang="zh-CN" altLang="en-US" sz="1400" i="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在此处添加详细描述文本，尽量与标题文本语言风格相符合，语言描述尽量简洁生动，尽可能概括出段落内容。</a:t>
            </a:r>
            <a:endParaRPr lang="zh-CN" altLang="en-US" sz="1400" i="0" dirty="0">
              <a:solidFill>
                <a:schemeClr val="tx1">
                  <a:lumMod val="65000"/>
                  <a:lumOff val="35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  <a:cs typeface="华康少女" panose="040F0509000000000000" pitchFamily="81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8553721" y="1813583"/>
            <a:ext cx="26621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5C9184"/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</a:rPr>
              <a:t>此处添加标题文本</a:t>
            </a:r>
          </a:p>
        </p:txBody>
      </p:sp>
    </p:spTree>
    <p:extLst>
      <p:ext uri="{BB962C8B-B14F-4D97-AF65-F5344CB8AC3E}">
        <p14:creationId xmlns:p14="http://schemas.microsoft.com/office/powerpoint/2010/main" val="4383919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19" grpId="0"/>
      <p:bldP spid="20" grpId="0"/>
      <p:bldP spid="21" grpId="0"/>
      <p:bldP spid="22" grpId="0"/>
      <p:bldP spid="35" grpId="0"/>
      <p:bldP spid="36" grpId="0"/>
      <p:bldP spid="37" grpId="0"/>
      <p:bldP spid="38" grpId="0"/>
      <p:bldP spid="39" grpId="0"/>
      <p:bldP spid="40" grpId="0"/>
      <p:bldP spid="41" grpId="0"/>
      <p:bldP spid="4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42964" y="540494"/>
            <a:ext cx="7449497" cy="6777348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785712" y="1565285"/>
            <a:ext cx="3224140" cy="33235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7200" i="1">
                <a:solidFill>
                  <a:schemeClr val="bg1"/>
                </a:solidFill>
                <a:latin typeface="Haettenschweiler" panose="020B0706040902060204" pitchFamily="34" charset="0"/>
              </a:defRPr>
            </a:lvl1pPr>
          </a:lstStyle>
          <a:p>
            <a:r>
              <a:rPr lang="en-US" altLang="zh-CN" sz="20998" i="0" dirty="0" smtClean="0">
                <a:solidFill>
                  <a:srgbClr val="5C9184"/>
                </a:solidFill>
                <a:latin typeface="Agency FB" panose="020B0503020202020204" pitchFamily="34" charset="0"/>
                <a:ea typeface="+mj-ea"/>
                <a:cs typeface="Arial" panose="020B0604020202020204" pitchFamily="34" charset="0"/>
              </a:rPr>
              <a:t>04</a:t>
            </a:r>
            <a:endParaRPr lang="zh-CN" altLang="en-US" sz="20998" i="0" dirty="0">
              <a:solidFill>
                <a:srgbClr val="5C9184"/>
              </a:solidFill>
              <a:latin typeface="Agency FB" panose="020B0503020202020204" pitchFamily="34" charset="0"/>
              <a:ea typeface="+mj-ea"/>
              <a:cs typeface="Arial" panose="020B0604020202020204" pitchFamily="34" charset="0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8191394" y="3806312"/>
            <a:ext cx="3256820" cy="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8103007" y="3978255"/>
            <a:ext cx="324571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7200" i="1">
                <a:solidFill>
                  <a:schemeClr val="bg1"/>
                </a:solidFill>
                <a:latin typeface="Haettenschweiler" panose="020B0706040902060204" pitchFamily="34" charset="0"/>
              </a:defRPr>
            </a:lvl1pPr>
          </a:lstStyle>
          <a:p>
            <a:pPr algn="just"/>
            <a:r>
              <a:rPr lang="zh-CN" altLang="en-US" sz="1400" i="0" dirty="0">
                <a:solidFill>
                  <a:srgbClr val="5C9184"/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在此处添加详细描述文本，尽量与标题文本语言风格相符合，语言描述尽量简洁生动，尽可能概括出段落内容。</a:t>
            </a:r>
            <a:endParaRPr lang="zh-CN" altLang="en-US" sz="1400" i="0" dirty="0">
              <a:solidFill>
                <a:srgbClr val="5C9184"/>
              </a:solidFill>
              <a:latin typeface="方正姚体" panose="02010601030101010101" pitchFamily="2" charset="-122"/>
              <a:ea typeface="方正姚体" panose="02010601030101010101" pitchFamily="2" charset="-122"/>
              <a:cs typeface="华康少女" panose="040F0509000000000000" pitchFamily="81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191394" y="3206240"/>
            <a:ext cx="3057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rgbClr val="5C9184"/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</a:rPr>
              <a:t>此处添加标题文本</a:t>
            </a:r>
          </a:p>
        </p:txBody>
      </p:sp>
    </p:spTree>
    <p:extLst>
      <p:ext uri="{BB962C8B-B14F-4D97-AF65-F5344CB8AC3E}">
        <p14:creationId xmlns:p14="http://schemas.microsoft.com/office/powerpoint/2010/main" val="27042627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02285" y="370522"/>
            <a:ext cx="56515" cy="386716"/>
          </a:xfrm>
          <a:prstGeom prst="rect">
            <a:avLst/>
          </a:prstGeom>
          <a:solidFill>
            <a:srgbClr val="5C91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586528" y="370521"/>
            <a:ext cx="137604" cy="386717"/>
          </a:xfrm>
          <a:prstGeom prst="rect">
            <a:avLst/>
          </a:prstGeom>
          <a:solidFill>
            <a:srgbClr val="5C91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724132" y="333970"/>
            <a:ext cx="2441694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</a:rPr>
              <a:t>此处添加标题文本</a:t>
            </a:r>
          </a:p>
        </p:txBody>
      </p:sp>
      <p:grpSp>
        <p:nvGrpSpPr>
          <p:cNvPr id="5" name="Group 24"/>
          <p:cNvGrpSpPr/>
          <p:nvPr/>
        </p:nvGrpSpPr>
        <p:grpSpPr>
          <a:xfrm rot="9900000">
            <a:off x="7300508" y="4573060"/>
            <a:ext cx="951441" cy="813426"/>
            <a:chOff x="2208213" y="4308475"/>
            <a:chExt cx="1313851" cy="1123184"/>
          </a:xfrm>
          <a:solidFill>
            <a:schemeClr val="accent4"/>
          </a:solidFill>
        </p:grpSpPr>
        <p:sp>
          <p:nvSpPr>
            <p:cNvPr id="6" name="Oval 18"/>
            <p:cNvSpPr>
              <a:spLocks noChangeArrowheads="1"/>
            </p:cNvSpPr>
            <p:nvPr/>
          </p:nvSpPr>
          <p:spPr bwMode="auto">
            <a:xfrm>
              <a:off x="2208213" y="4308475"/>
              <a:ext cx="885825" cy="889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txBody>
            <a:bodyPr vert="horz" wrap="square" lIns="79409" tIns="39705" rIns="79409" bIns="39705" numCol="1" anchor="t" anchorCtr="0" compatLnSpc="1">
              <a:prstTxWarp prst="textNoShape">
                <a:avLst/>
              </a:prstTxWarp>
            </a:bodyPr>
            <a:lstStyle/>
            <a:p>
              <a:endParaRPr lang="id-ID" sz="1050">
                <a:ln>
                  <a:solidFill>
                    <a:schemeClr val="bg2"/>
                  </a:solidFill>
                </a:ln>
                <a:latin typeface="方正姚体" panose="02010601030101010101" pitchFamily="2" charset="-122"/>
                <a:ea typeface="方正姚体" panose="02010601030101010101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7" name="Freeform 31"/>
            <p:cNvSpPr>
              <a:spLocks/>
            </p:cNvSpPr>
            <p:nvPr/>
          </p:nvSpPr>
          <p:spPr bwMode="auto">
            <a:xfrm rot="2700000">
              <a:off x="3093668" y="5003263"/>
              <a:ext cx="330801" cy="525991"/>
            </a:xfrm>
            <a:custGeom>
              <a:avLst/>
              <a:gdLst>
                <a:gd name="T0" fmla="*/ 0 w 161"/>
                <a:gd name="T1" fmla="*/ 0 h 256"/>
                <a:gd name="T2" fmla="*/ 0 w 161"/>
                <a:gd name="T3" fmla="*/ 256 h 256"/>
                <a:gd name="T4" fmla="*/ 161 w 161"/>
                <a:gd name="T5" fmla="*/ 128 h 256"/>
                <a:gd name="T6" fmla="*/ 0 w 161"/>
                <a:gd name="T7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1" h="256">
                  <a:moveTo>
                    <a:pt x="0" y="0"/>
                  </a:moveTo>
                  <a:lnTo>
                    <a:pt x="0" y="256"/>
                  </a:lnTo>
                  <a:lnTo>
                    <a:pt x="161" y="1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79409" tIns="39705" rIns="79409" bIns="39705" numCol="1" anchor="t" anchorCtr="0" compatLnSpc="1">
              <a:prstTxWarp prst="textNoShape">
                <a:avLst/>
              </a:prstTxWarp>
            </a:bodyPr>
            <a:lstStyle/>
            <a:p>
              <a:endParaRPr lang="id-ID" sz="1050">
                <a:ln>
                  <a:solidFill>
                    <a:schemeClr val="bg2"/>
                  </a:solidFill>
                </a:ln>
                <a:latin typeface="方正姚体" panose="02010601030101010101" pitchFamily="2" charset="-122"/>
                <a:ea typeface="方正姚体" panose="02010601030101010101" pitchFamily="2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8" name="Group 21"/>
          <p:cNvGrpSpPr/>
          <p:nvPr/>
        </p:nvGrpSpPr>
        <p:grpSpPr>
          <a:xfrm rot="17100000">
            <a:off x="3861930" y="4524268"/>
            <a:ext cx="951515" cy="813366"/>
            <a:chOff x="2208213" y="4308475"/>
            <a:chExt cx="1313851" cy="1123184"/>
          </a:xfrm>
          <a:solidFill>
            <a:schemeClr val="accent3"/>
          </a:solidFill>
        </p:grpSpPr>
        <p:sp>
          <p:nvSpPr>
            <p:cNvPr id="9" name="Oval 18"/>
            <p:cNvSpPr>
              <a:spLocks noChangeArrowheads="1"/>
            </p:cNvSpPr>
            <p:nvPr/>
          </p:nvSpPr>
          <p:spPr bwMode="auto">
            <a:xfrm>
              <a:off x="2208213" y="4308475"/>
              <a:ext cx="885825" cy="889000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79409" tIns="39705" rIns="79409" bIns="39705" numCol="1" anchor="t" anchorCtr="0" compatLnSpc="1">
              <a:prstTxWarp prst="textNoShape">
                <a:avLst/>
              </a:prstTxWarp>
            </a:bodyPr>
            <a:lstStyle/>
            <a:p>
              <a:endParaRPr lang="id-ID" sz="1050">
                <a:ln>
                  <a:solidFill>
                    <a:schemeClr val="bg2"/>
                  </a:solidFill>
                </a:ln>
                <a:latin typeface="方正姚体" panose="02010601030101010101" pitchFamily="2" charset="-122"/>
                <a:ea typeface="方正姚体" panose="02010601030101010101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10" name="Freeform 31"/>
            <p:cNvSpPr>
              <a:spLocks/>
            </p:cNvSpPr>
            <p:nvPr/>
          </p:nvSpPr>
          <p:spPr bwMode="auto">
            <a:xfrm rot="2700000">
              <a:off x="3093668" y="5003263"/>
              <a:ext cx="330801" cy="525991"/>
            </a:xfrm>
            <a:custGeom>
              <a:avLst/>
              <a:gdLst>
                <a:gd name="T0" fmla="*/ 0 w 161"/>
                <a:gd name="T1" fmla="*/ 0 h 256"/>
                <a:gd name="T2" fmla="*/ 0 w 161"/>
                <a:gd name="T3" fmla="*/ 256 h 256"/>
                <a:gd name="T4" fmla="*/ 161 w 161"/>
                <a:gd name="T5" fmla="*/ 128 h 256"/>
                <a:gd name="T6" fmla="*/ 0 w 161"/>
                <a:gd name="T7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1" h="256">
                  <a:moveTo>
                    <a:pt x="0" y="0"/>
                  </a:moveTo>
                  <a:lnTo>
                    <a:pt x="0" y="256"/>
                  </a:lnTo>
                  <a:lnTo>
                    <a:pt x="161" y="128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79409" tIns="39705" rIns="79409" bIns="39705" numCol="1" anchor="t" anchorCtr="0" compatLnSpc="1">
              <a:prstTxWarp prst="textNoShape">
                <a:avLst/>
              </a:prstTxWarp>
            </a:bodyPr>
            <a:lstStyle/>
            <a:p>
              <a:endParaRPr lang="id-ID" sz="1050">
                <a:ln>
                  <a:solidFill>
                    <a:schemeClr val="bg2"/>
                  </a:solidFill>
                </a:ln>
                <a:latin typeface="方正姚体" panose="02010601030101010101" pitchFamily="2" charset="-122"/>
                <a:ea typeface="方正姚体" panose="02010601030101010101" pitchFamily="2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1" name="Group 18"/>
          <p:cNvGrpSpPr/>
          <p:nvPr/>
        </p:nvGrpSpPr>
        <p:grpSpPr>
          <a:xfrm flipH="1">
            <a:off x="7211452" y="1975344"/>
            <a:ext cx="951440" cy="813426"/>
            <a:chOff x="2208213" y="4308475"/>
            <a:chExt cx="1313851" cy="1123184"/>
          </a:xfrm>
          <a:solidFill>
            <a:schemeClr val="accent2"/>
          </a:solidFill>
        </p:grpSpPr>
        <p:sp>
          <p:nvSpPr>
            <p:cNvPr id="12" name="Oval 18"/>
            <p:cNvSpPr>
              <a:spLocks noChangeArrowheads="1"/>
            </p:cNvSpPr>
            <p:nvPr/>
          </p:nvSpPr>
          <p:spPr bwMode="auto">
            <a:xfrm>
              <a:off x="2208213" y="4308475"/>
              <a:ext cx="885825" cy="889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vert="horz" wrap="square" lIns="79409" tIns="39705" rIns="79409" bIns="39705" numCol="1" anchor="t" anchorCtr="0" compatLnSpc="1">
              <a:prstTxWarp prst="textNoShape">
                <a:avLst/>
              </a:prstTxWarp>
            </a:bodyPr>
            <a:lstStyle/>
            <a:p>
              <a:endParaRPr lang="id-ID" sz="1050">
                <a:ln>
                  <a:solidFill>
                    <a:schemeClr val="bg2"/>
                  </a:solidFill>
                </a:ln>
                <a:latin typeface="方正姚体" panose="02010601030101010101" pitchFamily="2" charset="-122"/>
                <a:ea typeface="方正姚体" panose="02010601030101010101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13" name="Freeform 31"/>
            <p:cNvSpPr>
              <a:spLocks/>
            </p:cNvSpPr>
            <p:nvPr/>
          </p:nvSpPr>
          <p:spPr bwMode="auto">
            <a:xfrm rot="2700000">
              <a:off x="3093668" y="5003263"/>
              <a:ext cx="330801" cy="525991"/>
            </a:xfrm>
            <a:custGeom>
              <a:avLst/>
              <a:gdLst>
                <a:gd name="T0" fmla="*/ 0 w 161"/>
                <a:gd name="T1" fmla="*/ 0 h 256"/>
                <a:gd name="T2" fmla="*/ 0 w 161"/>
                <a:gd name="T3" fmla="*/ 256 h 256"/>
                <a:gd name="T4" fmla="*/ 161 w 161"/>
                <a:gd name="T5" fmla="*/ 128 h 256"/>
                <a:gd name="T6" fmla="*/ 0 w 161"/>
                <a:gd name="T7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1" h="256">
                  <a:moveTo>
                    <a:pt x="0" y="0"/>
                  </a:moveTo>
                  <a:lnTo>
                    <a:pt x="0" y="256"/>
                  </a:lnTo>
                  <a:lnTo>
                    <a:pt x="161" y="1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vert="horz" wrap="square" lIns="79409" tIns="39705" rIns="79409" bIns="39705" numCol="1" anchor="t" anchorCtr="0" compatLnSpc="1">
              <a:prstTxWarp prst="textNoShape">
                <a:avLst/>
              </a:prstTxWarp>
            </a:bodyPr>
            <a:lstStyle/>
            <a:p>
              <a:endParaRPr lang="id-ID" sz="1050">
                <a:ln>
                  <a:solidFill>
                    <a:schemeClr val="bg2"/>
                  </a:solidFill>
                </a:ln>
                <a:latin typeface="方正姚体" panose="02010601030101010101" pitchFamily="2" charset="-122"/>
                <a:ea typeface="方正姚体" panose="02010601030101010101" pitchFamily="2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3951883" y="1975344"/>
            <a:ext cx="951441" cy="813426"/>
            <a:chOff x="2208213" y="4308475"/>
            <a:chExt cx="1313851" cy="1123184"/>
          </a:xfrm>
        </p:grpSpPr>
        <p:sp>
          <p:nvSpPr>
            <p:cNvPr id="15" name="Oval 18"/>
            <p:cNvSpPr>
              <a:spLocks noChangeArrowheads="1"/>
            </p:cNvSpPr>
            <p:nvPr/>
          </p:nvSpPr>
          <p:spPr bwMode="auto">
            <a:xfrm>
              <a:off x="2208213" y="4308475"/>
              <a:ext cx="885825" cy="889000"/>
            </a:xfrm>
            <a:prstGeom prst="ellipse">
              <a:avLst/>
            </a:prstGeom>
            <a:solidFill>
              <a:srgbClr val="5C9184"/>
            </a:solidFill>
            <a:ln>
              <a:noFill/>
            </a:ln>
          </p:spPr>
          <p:txBody>
            <a:bodyPr vert="horz" wrap="square" lIns="79409" tIns="39705" rIns="79409" bIns="39705" numCol="1" anchor="t" anchorCtr="0" compatLnSpc="1">
              <a:prstTxWarp prst="textNoShape">
                <a:avLst/>
              </a:prstTxWarp>
            </a:bodyPr>
            <a:lstStyle/>
            <a:p>
              <a:endParaRPr lang="id-ID" sz="1050">
                <a:ln>
                  <a:solidFill>
                    <a:schemeClr val="bg2"/>
                  </a:solidFill>
                </a:ln>
                <a:latin typeface="方正姚体" panose="02010601030101010101" pitchFamily="2" charset="-122"/>
                <a:ea typeface="方正姚体" panose="02010601030101010101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16" name="Freeform 31"/>
            <p:cNvSpPr>
              <a:spLocks/>
            </p:cNvSpPr>
            <p:nvPr/>
          </p:nvSpPr>
          <p:spPr bwMode="auto">
            <a:xfrm rot="2700000">
              <a:off x="3093668" y="5003263"/>
              <a:ext cx="330801" cy="525991"/>
            </a:xfrm>
            <a:custGeom>
              <a:avLst/>
              <a:gdLst>
                <a:gd name="T0" fmla="*/ 0 w 161"/>
                <a:gd name="T1" fmla="*/ 0 h 256"/>
                <a:gd name="T2" fmla="*/ 0 w 161"/>
                <a:gd name="T3" fmla="*/ 256 h 256"/>
                <a:gd name="T4" fmla="*/ 161 w 161"/>
                <a:gd name="T5" fmla="*/ 128 h 256"/>
                <a:gd name="T6" fmla="*/ 0 w 161"/>
                <a:gd name="T7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1" h="256">
                  <a:moveTo>
                    <a:pt x="0" y="0"/>
                  </a:moveTo>
                  <a:lnTo>
                    <a:pt x="0" y="256"/>
                  </a:lnTo>
                  <a:lnTo>
                    <a:pt x="161" y="1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C9184"/>
            </a:solidFill>
            <a:ln>
              <a:noFill/>
            </a:ln>
          </p:spPr>
          <p:txBody>
            <a:bodyPr vert="horz" wrap="square" lIns="79409" tIns="39705" rIns="79409" bIns="39705" numCol="1" anchor="t" anchorCtr="0" compatLnSpc="1">
              <a:prstTxWarp prst="textNoShape">
                <a:avLst/>
              </a:prstTxWarp>
            </a:bodyPr>
            <a:lstStyle/>
            <a:p>
              <a:endParaRPr lang="id-ID" sz="1050">
                <a:ln>
                  <a:solidFill>
                    <a:schemeClr val="bg2"/>
                  </a:solidFill>
                </a:ln>
                <a:latin typeface="方正姚体" panose="02010601030101010101" pitchFamily="2" charset="-122"/>
                <a:ea typeface="方正姚体" panose="02010601030101010101" pitchFamily="2" charset="-122"/>
                <a:sym typeface="Arial" panose="020B0604020202020204" pitchFamily="34" charset="0"/>
              </a:endParaRPr>
            </a:p>
          </p:txBody>
        </p:sp>
      </p:grpSp>
      <p:sp>
        <p:nvSpPr>
          <p:cNvPr id="17" name="Text Placeholder 7"/>
          <p:cNvSpPr txBox="1">
            <a:spLocks/>
          </p:cNvSpPr>
          <p:nvPr/>
        </p:nvSpPr>
        <p:spPr>
          <a:xfrm>
            <a:off x="3942645" y="2047153"/>
            <a:ext cx="624041" cy="484740"/>
          </a:xfrm>
          <a:prstGeom prst="rect">
            <a:avLst/>
          </a:prstGeom>
        </p:spPr>
        <p:txBody>
          <a:bodyPr vert="horz" lIns="0" tIns="90216" rIns="0" bIns="90216" anchor="ctr"/>
          <a:lstStyle>
            <a:lvl1pPr marL="0" indent="0" algn="ctr" defTabSz="914476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966" b="1" kern="1200">
                <a:ln>
                  <a:noFill/>
                </a:ln>
                <a:solidFill>
                  <a:schemeClr val="bg1"/>
                </a:solidFill>
                <a:latin typeface="League Gothic Regular"/>
                <a:ea typeface="+mn-ea"/>
                <a:cs typeface="League Gothic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_tradnl" sz="1800" b="0" dirty="0">
                <a:latin typeface="方正姚体" panose="02010601030101010101" pitchFamily="2" charset="-122"/>
                <a:ea typeface="方正姚体" panose="02010601030101010101" pitchFamily="2" charset="-122"/>
                <a:sym typeface="Arial" panose="020B0604020202020204" pitchFamily="34" charset="0"/>
              </a:rPr>
              <a:t>01</a:t>
            </a:r>
          </a:p>
        </p:txBody>
      </p:sp>
      <p:sp>
        <p:nvSpPr>
          <p:cNvPr id="19" name="Text Placeholder 7"/>
          <p:cNvSpPr txBox="1">
            <a:spLocks/>
          </p:cNvSpPr>
          <p:nvPr/>
        </p:nvSpPr>
        <p:spPr>
          <a:xfrm>
            <a:off x="3901125" y="4809720"/>
            <a:ext cx="624041" cy="484740"/>
          </a:xfrm>
          <a:prstGeom prst="rect">
            <a:avLst/>
          </a:prstGeom>
        </p:spPr>
        <p:txBody>
          <a:bodyPr vert="horz" lIns="0" tIns="90216" rIns="0" bIns="90216" anchor="ctr"/>
          <a:lstStyle>
            <a:lvl1pPr marL="0" indent="0" algn="ctr" defTabSz="914476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966" b="1" kern="1200">
                <a:solidFill>
                  <a:schemeClr val="bg1"/>
                </a:solidFill>
                <a:latin typeface="League Gothic Regular"/>
                <a:ea typeface="+mn-ea"/>
                <a:cs typeface="League Gothic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_tradnl" sz="1800" b="0" dirty="0">
                <a:latin typeface="方正姚体" panose="02010601030101010101" pitchFamily="2" charset="-122"/>
                <a:ea typeface="方正姚体" panose="02010601030101010101" pitchFamily="2" charset="-122"/>
                <a:sym typeface="Arial" panose="020B0604020202020204" pitchFamily="34" charset="0"/>
              </a:rPr>
              <a:t>03</a:t>
            </a:r>
          </a:p>
        </p:txBody>
      </p:sp>
      <p:sp>
        <p:nvSpPr>
          <p:cNvPr id="21" name="Text Placeholder 7"/>
          <p:cNvSpPr txBox="1">
            <a:spLocks/>
          </p:cNvSpPr>
          <p:nvPr/>
        </p:nvSpPr>
        <p:spPr>
          <a:xfrm>
            <a:off x="7538333" y="2047153"/>
            <a:ext cx="624041" cy="484740"/>
          </a:xfrm>
          <a:prstGeom prst="rect">
            <a:avLst/>
          </a:prstGeom>
        </p:spPr>
        <p:txBody>
          <a:bodyPr vert="horz" lIns="0" tIns="90216" rIns="0" bIns="90216" anchor="ctr"/>
          <a:lstStyle>
            <a:lvl1pPr marL="0" indent="0" algn="ctr" defTabSz="914476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966" b="1" kern="1200">
                <a:solidFill>
                  <a:schemeClr val="bg1"/>
                </a:solidFill>
                <a:latin typeface="League Gothic Regular"/>
                <a:ea typeface="+mn-ea"/>
                <a:cs typeface="League Gothic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_tradnl" sz="1800" b="0" dirty="0">
                <a:latin typeface="方正姚体" panose="02010601030101010101" pitchFamily="2" charset="-122"/>
                <a:ea typeface="方正姚体" panose="02010601030101010101" pitchFamily="2" charset="-122"/>
                <a:sym typeface="Arial" panose="020B0604020202020204" pitchFamily="34" charset="0"/>
              </a:rPr>
              <a:t>02</a:t>
            </a:r>
          </a:p>
        </p:txBody>
      </p:sp>
      <p:sp>
        <p:nvSpPr>
          <p:cNvPr id="23" name="Text Placeholder 7"/>
          <p:cNvSpPr txBox="1">
            <a:spLocks/>
          </p:cNvSpPr>
          <p:nvPr/>
        </p:nvSpPr>
        <p:spPr>
          <a:xfrm>
            <a:off x="7621273" y="4776455"/>
            <a:ext cx="624041" cy="484740"/>
          </a:xfrm>
          <a:prstGeom prst="rect">
            <a:avLst/>
          </a:prstGeom>
        </p:spPr>
        <p:txBody>
          <a:bodyPr vert="horz" lIns="0" tIns="90216" rIns="0" bIns="90216" anchor="ctr"/>
          <a:lstStyle>
            <a:lvl1pPr marL="0" indent="0" algn="ctr" defTabSz="914476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966" b="1" kern="1200">
                <a:solidFill>
                  <a:schemeClr val="bg1"/>
                </a:solidFill>
                <a:latin typeface="League Gothic Regular"/>
                <a:ea typeface="+mn-ea"/>
                <a:cs typeface="League Gothic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_tradnl" sz="1800" b="0" dirty="0">
                <a:latin typeface="方正姚体" panose="02010601030101010101" pitchFamily="2" charset="-122"/>
                <a:ea typeface="方正姚体" panose="02010601030101010101" pitchFamily="2" charset="-122"/>
                <a:sym typeface="Arial" panose="020B0604020202020204" pitchFamily="34" charset="0"/>
              </a:rPr>
              <a:t>04</a:t>
            </a:r>
          </a:p>
        </p:txBody>
      </p:sp>
      <p:sp>
        <p:nvSpPr>
          <p:cNvPr id="25" name="Shape 1719"/>
          <p:cNvSpPr/>
          <p:nvPr/>
        </p:nvSpPr>
        <p:spPr>
          <a:xfrm>
            <a:off x="4484735" y="3353659"/>
            <a:ext cx="1558843" cy="18704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544" y="21600"/>
                </a:moveTo>
                <a:lnTo>
                  <a:pt x="17863" y="16372"/>
                </a:lnTo>
                <a:lnTo>
                  <a:pt x="21600" y="11064"/>
                </a:lnTo>
                <a:cubicBezTo>
                  <a:pt x="16705" y="10632"/>
                  <a:pt x="12832" y="7246"/>
                  <a:pt x="12619" y="3093"/>
                </a:cubicBezTo>
                <a:lnTo>
                  <a:pt x="6294" y="0"/>
                </a:lnTo>
                <a:lnTo>
                  <a:pt x="0" y="3080"/>
                </a:lnTo>
                <a:cubicBezTo>
                  <a:pt x="216" y="13022"/>
                  <a:pt x="9708" y="21118"/>
                  <a:pt x="21544" y="21600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9813" tIns="9813" rIns="9813" bIns="9813" anchor="ctr"/>
          <a:lstStyle/>
          <a:p>
            <a:pPr defTabSz="117754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800">
              <a:latin typeface="方正姚体" panose="02010601030101010101" pitchFamily="2" charset="-122"/>
              <a:ea typeface="方正姚体" panose="02010601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26" name="Shape 1720"/>
          <p:cNvSpPr/>
          <p:nvPr/>
        </p:nvSpPr>
        <p:spPr>
          <a:xfrm>
            <a:off x="5855537" y="3667307"/>
            <a:ext cx="1870348" cy="15590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5305"/>
                </a:moveTo>
                <a:lnTo>
                  <a:pt x="3079" y="21600"/>
                </a:lnTo>
                <a:cubicBezTo>
                  <a:pt x="13022" y="21383"/>
                  <a:pt x="21117" y="11891"/>
                  <a:pt x="21600" y="57"/>
                </a:cubicBezTo>
                <a:lnTo>
                  <a:pt x="16372" y="3738"/>
                </a:lnTo>
                <a:lnTo>
                  <a:pt x="11063" y="0"/>
                </a:lnTo>
                <a:cubicBezTo>
                  <a:pt x="10631" y="4895"/>
                  <a:pt x="7245" y="8768"/>
                  <a:pt x="3093" y="8981"/>
                </a:cubicBezTo>
                <a:cubicBezTo>
                  <a:pt x="3093" y="8981"/>
                  <a:pt x="0" y="15305"/>
                  <a:pt x="0" y="15305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9813" tIns="9813" rIns="9813" bIns="9813" anchor="ctr"/>
          <a:lstStyle/>
          <a:p>
            <a:pPr defTabSz="117754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800">
              <a:latin typeface="方正姚体" panose="02010601030101010101" pitchFamily="2" charset="-122"/>
              <a:ea typeface="方正姚体" panose="02010601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27" name="Shape 1721"/>
          <p:cNvSpPr/>
          <p:nvPr/>
        </p:nvSpPr>
        <p:spPr>
          <a:xfrm>
            <a:off x="6157532" y="2000201"/>
            <a:ext cx="1558843" cy="18704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8521"/>
                </a:moveTo>
                <a:cubicBezTo>
                  <a:pt x="21384" y="8578"/>
                  <a:pt x="11891" y="483"/>
                  <a:pt x="56" y="0"/>
                </a:cubicBezTo>
                <a:lnTo>
                  <a:pt x="3737" y="5228"/>
                </a:lnTo>
                <a:lnTo>
                  <a:pt x="0" y="10536"/>
                </a:lnTo>
                <a:cubicBezTo>
                  <a:pt x="4895" y="10968"/>
                  <a:pt x="8767" y="14353"/>
                  <a:pt x="8981" y="18507"/>
                </a:cubicBezTo>
                <a:lnTo>
                  <a:pt x="15305" y="21600"/>
                </a:lnTo>
                <a:cubicBezTo>
                  <a:pt x="15305" y="21600"/>
                  <a:pt x="21600" y="18521"/>
                  <a:pt x="21600" y="18521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12700">
            <a:miter lim="400000"/>
          </a:ln>
        </p:spPr>
        <p:txBody>
          <a:bodyPr lIns="9813" tIns="9813" rIns="9813" bIns="9813" anchor="ctr"/>
          <a:lstStyle/>
          <a:p>
            <a:pPr defTabSz="117754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800">
              <a:latin typeface="方正姚体" panose="02010601030101010101" pitchFamily="2" charset="-122"/>
              <a:ea typeface="方正姚体" panose="02010601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28" name="Shape 1722"/>
          <p:cNvSpPr/>
          <p:nvPr/>
        </p:nvSpPr>
        <p:spPr>
          <a:xfrm>
            <a:off x="4484734" y="2000203"/>
            <a:ext cx="1870348" cy="15589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6294"/>
                </a:moveTo>
                <a:lnTo>
                  <a:pt x="18521" y="0"/>
                </a:lnTo>
                <a:cubicBezTo>
                  <a:pt x="8577" y="216"/>
                  <a:pt x="483" y="9708"/>
                  <a:pt x="0" y="21544"/>
                </a:cubicBezTo>
                <a:lnTo>
                  <a:pt x="5227" y="17863"/>
                </a:lnTo>
                <a:lnTo>
                  <a:pt x="10537" y="21600"/>
                </a:lnTo>
                <a:cubicBezTo>
                  <a:pt x="10969" y="16705"/>
                  <a:pt x="14354" y="12832"/>
                  <a:pt x="18507" y="12619"/>
                </a:cubicBezTo>
                <a:cubicBezTo>
                  <a:pt x="18507" y="12619"/>
                  <a:pt x="21600" y="6294"/>
                  <a:pt x="21600" y="6294"/>
                </a:cubicBezTo>
                <a:close/>
              </a:path>
            </a:pathLst>
          </a:custGeom>
          <a:solidFill>
            <a:srgbClr val="5C9184"/>
          </a:solidFill>
          <a:ln w="12700">
            <a:miter lim="400000"/>
          </a:ln>
        </p:spPr>
        <p:txBody>
          <a:bodyPr lIns="9813" tIns="9813" rIns="9813" bIns="9813" anchor="ctr"/>
          <a:lstStyle/>
          <a:p>
            <a:pPr defTabSz="117754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800">
              <a:latin typeface="方正姚体" panose="02010601030101010101" pitchFamily="2" charset="-122"/>
              <a:ea typeface="方正姚体" panose="02010601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29" name="Text Placeholder 7"/>
          <p:cNvSpPr txBox="1">
            <a:spLocks/>
          </p:cNvSpPr>
          <p:nvPr/>
        </p:nvSpPr>
        <p:spPr>
          <a:xfrm>
            <a:off x="5148867" y="2425609"/>
            <a:ext cx="503766" cy="677727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 defTabSz="914476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669" b="0" i="0" kern="1200">
                <a:solidFill>
                  <a:schemeClr val="bg1"/>
                </a:solidFill>
                <a:latin typeface="FontAwesome"/>
                <a:ea typeface="+mn-ea"/>
                <a:cs typeface="FontAwesome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 dirty="0">
                <a:latin typeface="方正姚体" panose="02010601030101010101" pitchFamily="2" charset="-122"/>
                <a:ea typeface="方正姚体" panose="02010601030101010101" pitchFamily="2" charset="-122"/>
                <a:sym typeface="Arial" panose="020B0604020202020204" pitchFamily="34" charset="0"/>
              </a:rPr>
              <a:t>文字内容</a:t>
            </a:r>
            <a:endParaRPr lang="es-ES_tradnl" sz="1400" dirty="0">
              <a:latin typeface="方正姚体" panose="02010601030101010101" pitchFamily="2" charset="-122"/>
              <a:ea typeface="方正姚体" panose="02010601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30" name="Text Placeholder 7"/>
          <p:cNvSpPr txBox="1">
            <a:spLocks/>
          </p:cNvSpPr>
          <p:nvPr/>
        </p:nvSpPr>
        <p:spPr>
          <a:xfrm>
            <a:off x="4904298" y="3897715"/>
            <a:ext cx="503766" cy="677727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 defTabSz="914476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669" b="0" i="0" kern="1200">
                <a:solidFill>
                  <a:schemeClr val="bg1"/>
                </a:solidFill>
                <a:latin typeface="FontAwesome"/>
                <a:ea typeface="+mn-ea"/>
                <a:cs typeface="FontAwesome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 dirty="0">
                <a:latin typeface="方正姚体" panose="02010601030101010101" pitchFamily="2" charset="-122"/>
                <a:ea typeface="方正姚体" panose="02010601030101010101" pitchFamily="2" charset="-122"/>
                <a:sym typeface="Arial" panose="020B0604020202020204" pitchFamily="34" charset="0"/>
              </a:rPr>
              <a:t>文字内容</a:t>
            </a:r>
            <a:endParaRPr lang="es-ES_tradnl" sz="1400" dirty="0">
              <a:latin typeface="方正姚体" panose="02010601030101010101" pitchFamily="2" charset="-122"/>
              <a:ea typeface="方正姚体" panose="02010601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31" name="Text Placeholder 7"/>
          <p:cNvSpPr txBox="1">
            <a:spLocks/>
          </p:cNvSpPr>
          <p:nvPr/>
        </p:nvSpPr>
        <p:spPr>
          <a:xfrm>
            <a:off x="6806999" y="2715517"/>
            <a:ext cx="508825" cy="679618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 defTabSz="914476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669" b="0" i="0" kern="1200">
                <a:solidFill>
                  <a:schemeClr val="bg1"/>
                </a:solidFill>
                <a:latin typeface="FontAwesome"/>
                <a:ea typeface="+mn-ea"/>
                <a:cs typeface="FontAwesome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 dirty="0">
                <a:latin typeface="方正姚体" panose="02010601030101010101" pitchFamily="2" charset="-122"/>
                <a:ea typeface="方正姚体" panose="02010601030101010101" pitchFamily="2" charset="-122"/>
                <a:sym typeface="Arial" panose="020B0604020202020204" pitchFamily="34" charset="0"/>
              </a:rPr>
              <a:t>文字内容</a:t>
            </a:r>
            <a:endParaRPr lang="es-ES_tradnl" sz="1400" dirty="0">
              <a:latin typeface="方正姚体" panose="02010601030101010101" pitchFamily="2" charset="-122"/>
              <a:ea typeface="方正姚体" panose="02010601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32" name="Text Placeholder 7"/>
          <p:cNvSpPr txBox="1">
            <a:spLocks/>
          </p:cNvSpPr>
          <p:nvPr/>
        </p:nvSpPr>
        <p:spPr>
          <a:xfrm>
            <a:off x="6563007" y="4130101"/>
            <a:ext cx="508825" cy="679618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 defTabSz="914476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669" b="0" i="0" kern="1200">
                <a:solidFill>
                  <a:schemeClr val="bg1"/>
                </a:solidFill>
                <a:latin typeface="FontAwesome"/>
                <a:ea typeface="+mn-ea"/>
                <a:cs typeface="FontAwesome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 dirty="0">
                <a:latin typeface="方正姚体" panose="02010601030101010101" pitchFamily="2" charset="-122"/>
                <a:ea typeface="方正姚体" panose="02010601030101010101" pitchFamily="2" charset="-122"/>
                <a:sym typeface="Arial" panose="020B0604020202020204" pitchFamily="34" charset="0"/>
              </a:rPr>
              <a:t>文字内容</a:t>
            </a:r>
            <a:endParaRPr lang="es-ES_tradnl" sz="1400" dirty="0">
              <a:latin typeface="方正姚体" panose="02010601030101010101" pitchFamily="2" charset="-122"/>
              <a:ea typeface="方正姚体" panose="02010601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763670" y="2221017"/>
            <a:ext cx="333375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7200" i="1">
                <a:solidFill>
                  <a:schemeClr val="bg1"/>
                </a:solidFill>
                <a:latin typeface="Haettenschweiler" panose="020B0706040902060204" pitchFamily="34" charset="0"/>
              </a:defRPr>
            </a:lvl1pPr>
          </a:lstStyle>
          <a:p>
            <a:pPr algn="just"/>
            <a:r>
              <a:rPr lang="zh-CN" altLang="en-US" sz="1400" i="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在此处添加详细描述文本，尽量与标题文本语言风格相符合，语言描述尽量简洁生动，尽可能概括出段落内容。</a:t>
            </a:r>
            <a:endParaRPr lang="zh-CN" altLang="en-US" sz="1400" i="0" dirty="0">
              <a:solidFill>
                <a:schemeClr val="tx1">
                  <a:lumMod val="65000"/>
                  <a:lumOff val="35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  <a:cs typeface="华康少女" panose="040F0509000000000000" pitchFamily="81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502285" y="4813305"/>
            <a:ext cx="333375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7200" i="1">
                <a:solidFill>
                  <a:schemeClr val="bg1"/>
                </a:solidFill>
                <a:latin typeface="Haettenschweiler" panose="020B0706040902060204" pitchFamily="34" charset="0"/>
              </a:defRPr>
            </a:lvl1pPr>
          </a:lstStyle>
          <a:p>
            <a:pPr algn="just"/>
            <a:r>
              <a:rPr lang="zh-CN" altLang="en-US" sz="1400" i="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在此处添加详细描述文本，尽量与标题文本语言风格相符合，语言描述尽量简洁生动，尽可能概括出段落内容。</a:t>
            </a:r>
            <a:endParaRPr lang="zh-CN" altLang="en-US" sz="1400" i="0" dirty="0">
              <a:solidFill>
                <a:schemeClr val="tx1">
                  <a:lumMod val="65000"/>
                  <a:lumOff val="35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  <a:cs typeface="华康少女" panose="040F0509000000000000" pitchFamily="81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8179295" y="2126744"/>
            <a:ext cx="333375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7200" i="1">
                <a:solidFill>
                  <a:schemeClr val="bg1"/>
                </a:solidFill>
                <a:latin typeface="Haettenschweiler" panose="020B0706040902060204" pitchFamily="34" charset="0"/>
              </a:defRPr>
            </a:lvl1pPr>
          </a:lstStyle>
          <a:p>
            <a:pPr algn="just"/>
            <a:r>
              <a:rPr lang="zh-CN" altLang="en-US" sz="1400" i="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在此处添加详细描述文本，尽量与标题文本语言风格相符合，语言描述尽量简洁生动，尽可能概括出段落内容。</a:t>
            </a:r>
            <a:endParaRPr lang="zh-CN" altLang="en-US" sz="1400" i="0" dirty="0">
              <a:solidFill>
                <a:schemeClr val="tx1">
                  <a:lumMod val="65000"/>
                  <a:lumOff val="35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  <a:cs typeface="华康少女" panose="040F0509000000000000" pitchFamily="81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8354391" y="4677450"/>
            <a:ext cx="333375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7200" i="1">
                <a:solidFill>
                  <a:schemeClr val="bg1"/>
                </a:solidFill>
                <a:latin typeface="Haettenschweiler" panose="020B0706040902060204" pitchFamily="34" charset="0"/>
              </a:defRPr>
            </a:lvl1pPr>
          </a:lstStyle>
          <a:p>
            <a:pPr algn="just"/>
            <a:r>
              <a:rPr lang="zh-CN" altLang="en-US" sz="1400" i="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在此处添加详细描述文本，尽量与标题文本语言风格相符合，语言描述尽量简洁生动，尽可能概括出段落内容。</a:t>
            </a:r>
            <a:endParaRPr lang="zh-CN" altLang="en-US" sz="1400" i="0" dirty="0">
              <a:solidFill>
                <a:schemeClr val="tx1">
                  <a:lumMod val="65000"/>
                  <a:lumOff val="35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  <a:cs typeface="华康少女" panose="040F0509000000000000" pitchFamily="8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582251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9" grpId="0"/>
      <p:bldP spid="21" grpId="0"/>
      <p:bldP spid="23" grpId="0"/>
      <p:bldP spid="25" grpId="0" animBg="1"/>
      <p:bldP spid="26" grpId="0" animBg="1"/>
      <p:bldP spid="27" grpId="0" animBg="1"/>
      <p:bldP spid="28" grpId="0" animBg="1"/>
      <p:bldP spid="29" grpId="0"/>
      <p:bldP spid="30" grpId="0"/>
      <p:bldP spid="31" grpId="0"/>
      <p:bldP spid="32" grpId="0"/>
      <p:bldP spid="33" grpId="0"/>
      <p:bldP spid="34" grpId="0"/>
      <p:bldP spid="35" grpId="0"/>
      <p:bldP spid="3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02285" y="370522"/>
            <a:ext cx="56515" cy="386716"/>
          </a:xfrm>
          <a:prstGeom prst="rect">
            <a:avLst/>
          </a:prstGeom>
          <a:solidFill>
            <a:srgbClr val="5C91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586528" y="370521"/>
            <a:ext cx="137604" cy="386717"/>
          </a:xfrm>
          <a:prstGeom prst="rect">
            <a:avLst/>
          </a:prstGeom>
          <a:solidFill>
            <a:srgbClr val="5C91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724132" y="333970"/>
            <a:ext cx="2441694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</a:rPr>
              <a:t>此处添加标题文本</a:t>
            </a:r>
          </a:p>
        </p:txBody>
      </p:sp>
      <p:sp>
        <p:nvSpPr>
          <p:cNvPr id="20" name="任意多边形 19"/>
          <p:cNvSpPr>
            <a:spLocks noChangeAspect="1"/>
          </p:cNvSpPr>
          <p:nvPr/>
        </p:nvSpPr>
        <p:spPr>
          <a:xfrm>
            <a:off x="2984502" y="3832757"/>
            <a:ext cx="2160000" cy="1862069"/>
          </a:xfrm>
          <a:custGeom>
            <a:avLst/>
            <a:gdLst>
              <a:gd name="connsiteX0" fmla="*/ 1080000 w 2160000"/>
              <a:gd name="connsiteY0" fmla="*/ 0 h 1862069"/>
              <a:gd name="connsiteX1" fmla="*/ 2160000 w 2160000"/>
              <a:gd name="connsiteY1" fmla="*/ 1862069 h 1862069"/>
              <a:gd name="connsiteX2" fmla="*/ 1620000 w 2160000"/>
              <a:gd name="connsiteY2" fmla="*/ 931035 h 1862069"/>
              <a:gd name="connsiteX3" fmla="*/ 1080000 w 2160000"/>
              <a:gd name="connsiteY3" fmla="*/ 1862069 h 1862069"/>
              <a:gd name="connsiteX4" fmla="*/ 0 w 2160000"/>
              <a:gd name="connsiteY4" fmla="*/ 1862069 h 1862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0000" h="1862069">
                <a:moveTo>
                  <a:pt x="1080000" y="0"/>
                </a:moveTo>
                <a:lnTo>
                  <a:pt x="2160000" y="1862069"/>
                </a:lnTo>
                <a:lnTo>
                  <a:pt x="1620000" y="931035"/>
                </a:lnTo>
                <a:lnTo>
                  <a:pt x="1080000" y="1862069"/>
                </a:lnTo>
                <a:lnTo>
                  <a:pt x="0" y="186206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1" name="任意多边形 20"/>
          <p:cNvSpPr>
            <a:spLocks noChangeAspect="1"/>
          </p:cNvSpPr>
          <p:nvPr/>
        </p:nvSpPr>
        <p:spPr>
          <a:xfrm>
            <a:off x="824503" y="1970688"/>
            <a:ext cx="2700611" cy="3724138"/>
          </a:xfrm>
          <a:custGeom>
            <a:avLst/>
            <a:gdLst>
              <a:gd name="connsiteX0" fmla="*/ 2160000 w 2700611"/>
              <a:gd name="connsiteY0" fmla="*/ 0 h 3724138"/>
              <a:gd name="connsiteX1" fmla="*/ 2700611 w 2700611"/>
              <a:gd name="connsiteY1" fmla="*/ 932089 h 3724138"/>
              <a:gd name="connsiteX2" fmla="*/ 1081223 w 2700611"/>
              <a:gd name="connsiteY2" fmla="*/ 3724138 h 3724138"/>
              <a:gd name="connsiteX3" fmla="*/ 0 w 2700611"/>
              <a:gd name="connsiteY3" fmla="*/ 3724138 h 3724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00611" h="3724138">
                <a:moveTo>
                  <a:pt x="2160000" y="0"/>
                </a:moveTo>
                <a:lnTo>
                  <a:pt x="2700611" y="932089"/>
                </a:lnTo>
                <a:lnTo>
                  <a:pt x="1081223" y="3724138"/>
                </a:lnTo>
                <a:lnTo>
                  <a:pt x="0" y="3724138"/>
                </a:lnTo>
                <a:close/>
              </a:path>
            </a:pathLst>
          </a:custGeom>
          <a:solidFill>
            <a:srgbClr val="A5A5A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2" name="任意多边形 21"/>
          <p:cNvSpPr>
            <a:spLocks noChangeAspect="1"/>
          </p:cNvSpPr>
          <p:nvPr/>
        </p:nvSpPr>
        <p:spPr>
          <a:xfrm>
            <a:off x="1904502" y="2901722"/>
            <a:ext cx="3240000" cy="2793104"/>
          </a:xfrm>
          <a:custGeom>
            <a:avLst/>
            <a:gdLst>
              <a:gd name="connsiteX0" fmla="*/ 1620000 w 3240000"/>
              <a:gd name="connsiteY0" fmla="*/ 0 h 2793104"/>
              <a:gd name="connsiteX1" fmla="*/ 3240000 w 3240000"/>
              <a:gd name="connsiteY1" fmla="*/ 2793104 h 2793104"/>
              <a:gd name="connsiteX2" fmla="*/ 2160000 w 3240000"/>
              <a:gd name="connsiteY2" fmla="*/ 931035 h 2793104"/>
              <a:gd name="connsiteX3" fmla="*/ 1080000 w 3240000"/>
              <a:gd name="connsiteY3" fmla="*/ 2793104 h 2793104"/>
              <a:gd name="connsiteX4" fmla="*/ 0 w 3240000"/>
              <a:gd name="connsiteY4" fmla="*/ 2793104 h 2793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0000" h="2793104">
                <a:moveTo>
                  <a:pt x="1620000" y="0"/>
                </a:moveTo>
                <a:lnTo>
                  <a:pt x="3240000" y="2793104"/>
                </a:lnTo>
                <a:lnTo>
                  <a:pt x="2160000" y="931035"/>
                </a:lnTo>
                <a:lnTo>
                  <a:pt x="1080000" y="2793104"/>
                </a:lnTo>
                <a:lnTo>
                  <a:pt x="0" y="2793104"/>
                </a:lnTo>
                <a:close/>
              </a:path>
            </a:pathLst>
          </a:custGeom>
          <a:solidFill>
            <a:srgbClr val="5C918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3" name="等腰三角形 22"/>
          <p:cNvSpPr>
            <a:spLocks noChangeAspect="1"/>
          </p:cNvSpPr>
          <p:nvPr/>
        </p:nvSpPr>
        <p:spPr>
          <a:xfrm>
            <a:off x="4064502" y="4763792"/>
            <a:ext cx="1080000" cy="931034"/>
          </a:xfrm>
          <a:prstGeom prst="triangle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4" name="肘形连接符 23"/>
          <p:cNvCxnSpPr/>
          <p:nvPr/>
        </p:nvCxnSpPr>
        <p:spPr>
          <a:xfrm rot="5400000" flipH="1" flipV="1">
            <a:off x="4417820" y="91398"/>
            <a:ext cx="445973" cy="3312608"/>
          </a:xfrm>
          <a:prstGeom prst="bentConnector2">
            <a:avLst/>
          </a:prstGeom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肘形连接符 24"/>
          <p:cNvCxnSpPr/>
          <p:nvPr/>
        </p:nvCxnSpPr>
        <p:spPr>
          <a:xfrm rot="5400000" flipH="1" flipV="1">
            <a:off x="4694132" y="1298744"/>
            <a:ext cx="433349" cy="2772608"/>
          </a:xfrm>
          <a:prstGeom prst="bentConnector2">
            <a:avLst/>
          </a:prstGeom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肘形连接符 25"/>
          <p:cNvCxnSpPr/>
          <p:nvPr/>
        </p:nvCxnSpPr>
        <p:spPr>
          <a:xfrm rot="5400000" flipH="1" flipV="1">
            <a:off x="4970443" y="2506090"/>
            <a:ext cx="420726" cy="2232608"/>
          </a:xfrm>
          <a:prstGeom prst="bentConnector2">
            <a:avLst/>
          </a:prstGeom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肘形连接符 26"/>
          <p:cNvCxnSpPr/>
          <p:nvPr/>
        </p:nvCxnSpPr>
        <p:spPr>
          <a:xfrm rot="5400000" flipH="1" flipV="1">
            <a:off x="5246755" y="3713437"/>
            <a:ext cx="408102" cy="1692608"/>
          </a:xfrm>
          <a:prstGeom prst="bentConnector2">
            <a:avLst/>
          </a:prstGeom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Freeform 217"/>
          <p:cNvSpPr>
            <a:spLocks noChangeAspect="1" noEditPoints="1"/>
          </p:cNvSpPr>
          <p:nvPr/>
        </p:nvSpPr>
        <p:spPr bwMode="auto">
          <a:xfrm>
            <a:off x="3393179" y="3557624"/>
            <a:ext cx="389764" cy="396000"/>
          </a:xfrm>
          <a:custGeom>
            <a:avLst/>
            <a:gdLst>
              <a:gd name="T0" fmla="*/ 49 w 125"/>
              <a:gd name="T1" fmla="*/ 16 h 127"/>
              <a:gd name="T2" fmla="*/ 36 w 125"/>
              <a:gd name="T3" fmla="*/ 18 h 127"/>
              <a:gd name="T4" fmla="*/ 25 w 125"/>
              <a:gd name="T5" fmla="*/ 26 h 127"/>
              <a:gd name="T6" fmla="*/ 18 w 125"/>
              <a:gd name="T7" fmla="*/ 37 h 127"/>
              <a:gd name="T8" fmla="*/ 15 w 125"/>
              <a:gd name="T9" fmla="*/ 50 h 127"/>
              <a:gd name="T10" fmla="*/ 18 w 125"/>
              <a:gd name="T11" fmla="*/ 64 h 127"/>
              <a:gd name="T12" fmla="*/ 25 w 125"/>
              <a:gd name="T13" fmla="*/ 75 h 127"/>
              <a:gd name="T14" fmla="*/ 36 w 125"/>
              <a:gd name="T15" fmla="*/ 81 h 127"/>
              <a:gd name="T16" fmla="*/ 49 w 125"/>
              <a:gd name="T17" fmla="*/ 85 h 127"/>
              <a:gd name="T18" fmla="*/ 63 w 125"/>
              <a:gd name="T19" fmla="*/ 81 h 127"/>
              <a:gd name="T20" fmla="*/ 73 w 125"/>
              <a:gd name="T21" fmla="*/ 75 h 127"/>
              <a:gd name="T22" fmla="*/ 81 w 125"/>
              <a:gd name="T23" fmla="*/ 64 h 127"/>
              <a:gd name="T24" fmla="*/ 84 w 125"/>
              <a:gd name="T25" fmla="*/ 50 h 127"/>
              <a:gd name="T26" fmla="*/ 81 w 125"/>
              <a:gd name="T27" fmla="*/ 37 h 127"/>
              <a:gd name="T28" fmla="*/ 73 w 125"/>
              <a:gd name="T29" fmla="*/ 26 h 127"/>
              <a:gd name="T30" fmla="*/ 63 w 125"/>
              <a:gd name="T31" fmla="*/ 18 h 127"/>
              <a:gd name="T32" fmla="*/ 49 w 125"/>
              <a:gd name="T33" fmla="*/ 16 h 127"/>
              <a:gd name="T34" fmla="*/ 49 w 125"/>
              <a:gd name="T35" fmla="*/ 0 h 127"/>
              <a:gd name="T36" fmla="*/ 68 w 125"/>
              <a:gd name="T37" fmla="*/ 4 h 127"/>
              <a:gd name="T38" fmla="*/ 85 w 125"/>
              <a:gd name="T39" fmla="*/ 16 h 127"/>
              <a:gd name="T40" fmla="*/ 95 w 125"/>
              <a:gd name="T41" fmla="*/ 31 h 127"/>
              <a:gd name="T42" fmla="*/ 99 w 125"/>
              <a:gd name="T43" fmla="*/ 50 h 127"/>
              <a:gd name="T44" fmla="*/ 97 w 125"/>
              <a:gd name="T45" fmla="*/ 64 h 127"/>
              <a:gd name="T46" fmla="*/ 91 w 125"/>
              <a:gd name="T47" fmla="*/ 77 h 127"/>
              <a:gd name="T48" fmla="*/ 91 w 125"/>
              <a:gd name="T49" fmla="*/ 78 h 127"/>
              <a:gd name="T50" fmla="*/ 122 w 125"/>
              <a:gd name="T51" fmla="*/ 109 h 127"/>
              <a:gd name="T52" fmla="*/ 124 w 125"/>
              <a:gd name="T53" fmla="*/ 113 h 127"/>
              <a:gd name="T54" fmla="*/ 125 w 125"/>
              <a:gd name="T55" fmla="*/ 116 h 127"/>
              <a:gd name="T56" fmla="*/ 124 w 125"/>
              <a:gd name="T57" fmla="*/ 120 h 127"/>
              <a:gd name="T58" fmla="*/ 122 w 125"/>
              <a:gd name="T59" fmla="*/ 123 h 127"/>
              <a:gd name="T60" fmla="*/ 119 w 125"/>
              <a:gd name="T61" fmla="*/ 126 h 127"/>
              <a:gd name="T62" fmla="*/ 115 w 125"/>
              <a:gd name="T63" fmla="*/ 127 h 127"/>
              <a:gd name="T64" fmla="*/ 111 w 125"/>
              <a:gd name="T65" fmla="*/ 126 h 127"/>
              <a:gd name="T66" fmla="*/ 107 w 125"/>
              <a:gd name="T67" fmla="*/ 123 h 127"/>
              <a:gd name="T68" fmla="*/ 77 w 125"/>
              <a:gd name="T69" fmla="*/ 93 h 127"/>
              <a:gd name="T70" fmla="*/ 76 w 125"/>
              <a:gd name="T71" fmla="*/ 92 h 127"/>
              <a:gd name="T72" fmla="*/ 64 w 125"/>
              <a:gd name="T73" fmla="*/ 98 h 127"/>
              <a:gd name="T74" fmla="*/ 49 w 125"/>
              <a:gd name="T75" fmla="*/ 101 h 127"/>
              <a:gd name="T76" fmla="*/ 30 w 125"/>
              <a:gd name="T77" fmla="*/ 97 h 127"/>
              <a:gd name="T78" fmla="*/ 14 w 125"/>
              <a:gd name="T79" fmla="*/ 85 h 127"/>
              <a:gd name="T80" fmla="*/ 4 w 125"/>
              <a:gd name="T81" fmla="*/ 69 h 127"/>
              <a:gd name="T82" fmla="*/ 0 w 125"/>
              <a:gd name="T83" fmla="*/ 50 h 127"/>
              <a:gd name="T84" fmla="*/ 4 w 125"/>
              <a:gd name="T85" fmla="*/ 31 h 127"/>
              <a:gd name="T86" fmla="*/ 14 w 125"/>
              <a:gd name="T87" fmla="*/ 16 h 127"/>
              <a:gd name="T88" fmla="*/ 30 w 125"/>
              <a:gd name="T89" fmla="*/ 4 h 127"/>
              <a:gd name="T90" fmla="*/ 49 w 125"/>
              <a:gd name="T91" fmla="*/ 0 h 1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25" h="127">
                <a:moveTo>
                  <a:pt x="49" y="16"/>
                </a:moveTo>
                <a:lnTo>
                  <a:pt x="36" y="18"/>
                </a:lnTo>
                <a:lnTo>
                  <a:pt x="25" y="26"/>
                </a:lnTo>
                <a:lnTo>
                  <a:pt x="18" y="37"/>
                </a:lnTo>
                <a:lnTo>
                  <a:pt x="15" y="50"/>
                </a:lnTo>
                <a:lnTo>
                  <a:pt x="18" y="64"/>
                </a:lnTo>
                <a:lnTo>
                  <a:pt x="25" y="75"/>
                </a:lnTo>
                <a:lnTo>
                  <a:pt x="36" y="81"/>
                </a:lnTo>
                <a:lnTo>
                  <a:pt x="49" y="85"/>
                </a:lnTo>
                <a:lnTo>
                  <a:pt x="63" y="81"/>
                </a:lnTo>
                <a:lnTo>
                  <a:pt x="73" y="75"/>
                </a:lnTo>
                <a:lnTo>
                  <a:pt x="81" y="64"/>
                </a:lnTo>
                <a:lnTo>
                  <a:pt x="84" y="50"/>
                </a:lnTo>
                <a:lnTo>
                  <a:pt x="81" y="37"/>
                </a:lnTo>
                <a:lnTo>
                  <a:pt x="73" y="26"/>
                </a:lnTo>
                <a:lnTo>
                  <a:pt x="63" y="18"/>
                </a:lnTo>
                <a:lnTo>
                  <a:pt x="49" y="16"/>
                </a:lnTo>
                <a:close/>
                <a:moveTo>
                  <a:pt x="49" y="0"/>
                </a:moveTo>
                <a:lnTo>
                  <a:pt x="68" y="4"/>
                </a:lnTo>
                <a:lnTo>
                  <a:pt x="85" y="16"/>
                </a:lnTo>
                <a:lnTo>
                  <a:pt x="95" y="31"/>
                </a:lnTo>
                <a:lnTo>
                  <a:pt x="99" y="50"/>
                </a:lnTo>
                <a:lnTo>
                  <a:pt x="97" y="64"/>
                </a:lnTo>
                <a:lnTo>
                  <a:pt x="91" y="77"/>
                </a:lnTo>
                <a:lnTo>
                  <a:pt x="91" y="78"/>
                </a:lnTo>
                <a:lnTo>
                  <a:pt x="122" y="109"/>
                </a:lnTo>
                <a:lnTo>
                  <a:pt x="124" y="113"/>
                </a:lnTo>
                <a:lnTo>
                  <a:pt x="125" y="116"/>
                </a:lnTo>
                <a:lnTo>
                  <a:pt x="124" y="120"/>
                </a:lnTo>
                <a:lnTo>
                  <a:pt x="122" y="123"/>
                </a:lnTo>
                <a:lnTo>
                  <a:pt x="119" y="126"/>
                </a:lnTo>
                <a:lnTo>
                  <a:pt x="115" y="127"/>
                </a:lnTo>
                <a:lnTo>
                  <a:pt x="111" y="126"/>
                </a:lnTo>
                <a:lnTo>
                  <a:pt x="107" y="123"/>
                </a:lnTo>
                <a:lnTo>
                  <a:pt x="77" y="93"/>
                </a:lnTo>
                <a:lnTo>
                  <a:pt x="76" y="92"/>
                </a:lnTo>
                <a:lnTo>
                  <a:pt x="64" y="98"/>
                </a:lnTo>
                <a:lnTo>
                  <a:pt x="49" y="101"/>
                </a:lnTo>
                <a:lnTo>
                  <a:pt x="30" y="97"/>
                </a:lnTo>
                <a:lnTo>
                  <a:pt x="14" y="85"/>
                </a:lnTo>
                <a:lnTo>
                  <a:pt x="4" y="69"/>
                </a:lnTo>
                <a:lnTo>
                  <a:pt x="0" y="50"/>
                </a:lnTo>
                <a:lnTo>
                  <a:pt x="4" y="31"/>
                </a:lnTo>
                <a:lnTo>
                  <a:pt x="14" y="16"/>
                </a:lnTo>
                <a:lnTo>
                  <a:pt x="30" y="4"/>
                </a:lnTo>
                <a:lnTo>
                  <a:pt x="49" y="0"/>
                </a:lnTo>
                <a:close/>
              </a:path>
            </a:pathLst>
          </a:custGeom>
          <a:solidFill>
            <a:srgbClr val="FDFDFD"/>
          </a:solidFill>
          <a:ln w="0">
            <a:noFill/>
            <a:prstDash val="solid"/>
            <a:round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9" name="Freeform 218"/>
          <p:cNvSpPr>
            <a:spLocks noChangeAspect="1" noEditPoints="1"/>
          </p:cNvSpPr>
          <p:nvPr/>
        </p:nvSpPr>
        <p:spPr bwMode="auto">
          <a:xfrm>
            <a:off x="2759857" y="2699938"/>
            <a:ext cx="376683" cy="396000"/>
          </a:xfrm>
          <a:custGeom>
            <a:avLst/>
            <a:gdLst>
              <a:gd name="T0" fmla="*/ 61 w 117"/>
              <a:gd name="T1" fmla="*/ 38 h 123"/>
              <a:gd name="T2" fmla="*/ 72 w 117"/>
              <a:gd name="T3" fmla="*/ 43 h 123"/>
              <a:gd name="T4" fmla="*/ 76 w 117"/>
              <a:gd name="T5" fmla="*/ 47 h 123"/>
              <a:gd name="T6" fmla="*/ 63 w 117"/>
              <a:gd name="T7" fmla="*/ 62 h 123"/>
              <a:gd name="T8" fmla="*/ 61 w 117"/>
              <a:gd name="T9" fmla="*/ 59 h 123"/>
              <a:gd name="T10" fmla="*/ 54 w 117"/>
              <a:gd name="T11" fmla="*/ 57 h 123"/>
              <a:gd name="T12" fmla="*/ 49 w 117"/>
              <a:gd name="T13" fmla="*/ 59 h 123"/>
              <a:gd name="T14" fmla="*/ 24 w 117"/>
              <a:gd name="T15" fmla="*/ 83 h 123"/>
              <a:gd name="T16" fmla="*/ 20 w 117"/>
              <a:gd name="T17" fmla="*/ 88 h 123"/>
              <a:gd name="T18" fmla="*/ 20 w 117"/>
              <a:gd name="T19" fmla="*/ 94 h 123"/>
              <a:gd name="T20" fmla="*/ 24 w 117"/>
              <a:gd name="T21" fmla="*/ 100 h 123"/>
              <a:gd name="T22" fmla="*/ 27 w 117"/>
              <a:gd name="T23" fmla="*/ 102 h 123"/>
              <a:gd name="T24" fmla="*/ 33 w 117"/>
              <a:gd name="T25" fmla="*/ 104 h 123"/>
              <a:gd name="T26" fmla="*/ 38 w 117"/>
              <a:gd name="T27" fmla="*/ 102 h 123"/>
              <a:gd name="T28" fmla="*/ 51 w 117"/>
              <a:gd name="T29" fmla="*/ 91 h 123"/>
              <a:gd name="T30" fmla="*/ 58 w 117"/>
              <a:gd name="T31" fmla="*/ 88 h 123"/>
              <a:gd name="T32" fmla="*/ 65 w 117"/>
              <a:gd name="T33" fmla="*/ 91 h 123"/>
              <a:gd name="T34" fmla="*/ 67 w 117"/>
              <a:gd name="T35" fmla="*/ 97 h 123"/>
              <a:gd name="T36" fmla="*/ 65 w 117"/>
              <a:gd name="T37" fmla="*/ 104 h 123"/>
              <a:gd name="T38" fmla="*/ 45 w 117"/>
              <a:gd name="T39" fmla="*/ 121 h 123"/>
              <a:gd name="T40" fmla="*/ 33 w 117"/>
              <a:gd name="T41" fmla="*/ 123 h 123"/>
              <a:gd name="T42" fmla="*/ 11 w 117"/>
              <a:gd name="T43" fmla="*/ 114 h 123"/>
              <a:gd name="T44" fmla="*/ 3 w 117"/>
              <a:gd name="T45" fmla="*/ 102 h 123"/>
              <a:gd name="T46" fmla="*/ 3 w 117"/>
              <a:gd name="T47" fmla="*/ 79 h 123"/>
              <a:gd name="T48" fmla="*/ 32 w 117"/>
              <a:gd name="T49" fmla="*/ 47 h 123"/>
              <a:gd name="T50" fmla="*/ 54 w 117"/>
              <a:gd name="T51" fmla="*/ 38 h 123"/>
              <a:gd name="T52" fmla="*/ 97 w 117"/>
              <a:gd name="T53" fmla="*/ 3 h 123"/>
              <a:gd name="T54" fmla="*/ 108 w 117"/>
              <a:gd name="T55" fmla="*/ 9 h 123"/>
              <a:gd name="T56" fmla="*/ 117 w 117"/>
              <a:gd name="T57" fmla="*/ 32 h 123"/>
              <a:gd name="T58" fmla="*/ 108 w 117"/>
              <a:gd name="T59" fmla="*/ 54 h 123"/>
              <a:gd name="T60" fmla="*/ 75 w 117"/>
              <a:gd name="T61" fmla="*/ 83 h 123"/>
              <a:gd name="T62" fmla="*/ 63 w 117"/>
              <a:gd name="T63" fmla="*/ 85 h 123"/>
              <a:gd name="T64" fmla="*/ 42 w 117"/>
              <a:gd name="T65" fmla="*/ 76 h 123"/>
              <a:gd name="T66" fmla="*/ 54 w 117"/>
              <a:gd name="T67" fmla="*/ 62 h 123"/>
              <a:gd name="T68" fmla="*/ 58 w 117"/>
              <a:gd name="T69" fmla="*/ 64 h 123"/>
              <a:gd name="T70" fmla="*/ 63 w 117"/>
              <a:gd name="T71" fmla="*/ 66 h 123"/>
              <a:gd name="T72" fmla="*/ 70 w 117"/>
              <a:gd name="T73" fmla="*/ 64 h 123"/>
              <a:gd name="T74" fmla="*/ 95 w 117"/>
              <a:gd name="T75" fmla="*/ 41 h 123"/>
              <a:gd name="T76" fmla="*/ 97 w 117"/>
              <a:gd name="T77" fmla="*/ 36 h 123"/>
              <a:gd name="T78" fmla="*/ 97 w 117"/>
              <a:gd name="T79" fmla="*/ 29 h 123"/>
              <a:gd name="T80" fmla="*/ 95 w 117"/>
              <a:gd name="T81" fmla="*/ 24 h 123"/>
              <a:gd name="T82" fmla="*/ 91 w 117"/>
              <a:gd name="T83" fmla="*/ 21 h 123"/>
              <a:gd name="T84" fmla="*/ 86 w 117"/>
              <a:gd name="T85" fmla="*/ 19 h 123"/>
              <a:gd name="T86" fmla="*/ 79 w 117"/>
              <a:gd name="T87" fmla="*/ 21 h 123"/>
              <a:gd name="T88" fmla="*/ 67 w 117"/>
              <a:gd name="T89" fmla="*/ 32 h 123"/>
              <a:gd name="T90" fmla="*/ 61 w 117"/>
              <a:gd name="T91" fmla="*/ 34 h 123"/>
              <a:gd name="T92" fmla="*/ 54 w 117"/>
              <a:gd name="T93" fmla="*/ 32 h 123"/>
              <a:gd name="T94" fmla="*/ 51 w 117"/>
              <a:gd name="T95" fmla="*/ 25 h 123"/>
              <a:gd name="T96" fmla="*/ 54 w 117"/>
              <a:gd name="T97" fmla="*/ 19 h 123"/>
              <a:gd name="T98" fmla="*/ 74 w 117"/>
              <a:gd name="T99" fmla="*/ 3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17" h="123">
                <a:moveTo>
                  <a:pt x="54" y="38"/>
                </a:moveTo>
                <a:lnTo>
                  <a:pt x="61" y="38"/>
                </a:lnTo>
                <a:lnTo>
                  <a:pt x="66" y="41"/>
                </a:lnTo>
                <a:lnTo>
                  <a:pt x="72" y="43"/>
                </a:lnTo>
                <a:lnTo>
                  <a:pt x="75" y="45"/>
                </a:lnTo>
                <a:lnTo>
                  <a:pt x="76" y="47"/>
                </a:lnTo>
                <a:lnTo>
                  <a:pt x="78" y="47"/>
                </a:lnTo>
                <a:lnTo>
                  <a:pt x="63" y="62"/>
                </a:lnTo>
                <a:lnTo>
                  <a:pt x="62" y="60"/>
                </a:lnTo>
                <a:lnTo>
                  <a:pt x="61" y="59"/>
                </a:lnTo>
                <a:lnTo>
                  <a:pt x="57" y="58"/>
                </a:lnTo>
                <a:lnTo>
                  <a:pt x="54" y="57"/>
                </a:lnTo>
                <a:lnTo>
                  <a:pt x="51" y="58"/>
                </a:lnTo>
                <a:lnTo>
                  <a:pt x="49" y="59"/>
                </a:lnTo>
                <a:lnTo>
                  <a:pt x="46" y="60"/>
                </a:lnTo>
                <a:lnTo>
                  <a:pt x="24" y="83"/>
                </a:lnTo>
                <a:lnTo>
                  <a:pt x="21" y="85"/>
                </a:lnTo>
                <a:lnTo>
                  <a:pt x="20" y="88"/>
                </a:lnTo>
                <a:lnTo>
                  <a:pt x="20" y="91"/>
                </a:lnTo>
                <a:lnTo>
                  <a:pt x="20" y="94"/>
                </a:lnTo>
                <a:lnTo>
                  <a:pt x="21" y="97"/>
                </a:lnTo>
                <a:lnTo>
                  <a:pt x="24" y="100"/>
                </a:lnTo>
                <a:lnTo>
                  <a:pt x="24" y="100"/>
                </a:lnTo>
                <a:lnTo>
                  <a:pt x="27" y="102"/>
                </a:lnTo>
                <a:lnTo>
                  <a:pt x="31" y="104"/>
                </a:lnTo>
                <a:lnTo>
                  <a:pt x="33" y="104"/>
                </a:lnTo>
                <a:lnTo>
                  <a:pt x="36" y="104"/>
                </a:lnTo>
                <a:lnTo>
                  <a:pt x="38" y="102"/>
                </a:lnTo>
                <a:lnTo>
                  <a:pt x="41" y="100"/>
                </a:lnTo>
                <a:lnTo>
                  <a:pt x="51" y="91"/>
                </a:lnTo>
                <a:lnTo>
                  <a:pt x="54" y="89"/>
                </a:lnTo>
                <a:lnTo>
                  <a:pt x="58" y="88"/>
                </a:lnTo>
                <a:lnTo>
                  <a:pt x="61" y="89"/>
                </a:lnTo>
                <a:lnTo>
                  <a:pt x="65" y="91"/>
                </a:lnTo>
                <a:lnTo>
                  <a:pt x="66" y="94"/>
                </a:lnTo>
                <a:lnTo>
                  <a:pt x="67" y="97"/>
                </a:lnTo>
                <a:lnTo>
                  <a:pt x="66" y="101"/>
                </a:lnTo>
                <a:lnTo>
                  <a:pt x="65" y="104"/>
                </a:lnTo>
                <a:lnTo>
                  <a:pt x="55" y="114"/>
                </a:lnTo>
                <a:lnTo>
                  <a:pt x="45" y="121"/>
                </a:lnTo>
                <a:lnTo>
                  <a:pt x="33" y="123"/>
                </a:lnTo>
                <a:lnTo>
                  <a:pt x="33" y="123"/>
                </a:lnTo>
                <a:lnTo>
                  <a:pt x="21" y="121"/>
                </a:lnTo>
                <a:lnTo>
                  <a:pt x="11" y="114"/>
                </a:lnTo>
                <a:lnTo>
                  <a:pt x="10" y="113"/>
                </a:lnTo>
                <a:lnTo>
                  <a:pt x="3" y="102"/>
                </a:lnTo>
                <a:lnTo>
                  <a:pt x="0" y="91"/>
                </a:lnTo>
                <a:lnTo>
                  <a:pt x="3" y="79"/>
                </a:lnTo>
                <a:lnTo>
                  <a:pt x="10" y="70"/>
                </a:lnTo>
                <a:lnTo>
                  <a:pt x="32" y="47"/>
                </a:lnTo>
                <a:lnTo>
                  <a:pt x="42" y="40"/>
                </a:lnTo>
                <a:lnTo>
                  <a:pt x="54" y="38"/>
                </a:lnTo>
                <a:close/>
                <a:moveTo>
                  <a:pt x="86" y="0"/>
                </a:moveTo>
                <a:lnTo>
                  <a:pt x="97" y="3"/>
                </a:lnTo>
                <a:lnTo>
                  <a:pt x="107" y="9"/>
                </a:lnTo>
                <a:lnTo>
                  <a:pt x="108" y="9"/>
                </a:lnTo>
                <a:lnTo>
                  <a:pt x="114" y="20"/>
                </a:lnTo>
                <a:lnTo>
                  <a:pt x="117" y="32"/>
                </a:lnTo>
                <a:lnTo>
                  <a:pt x="114" y="43"/>
                </a:lnTo>
                <a:lnTo>
                  <a:pt x="108" y="54"/>
                </a:lnTo>
                <a:lnTo>
                  <a:pt x="86" y="76"/>
                </a:lnTo>
                <a:lnTo>
                  <a:pt x="75" y="83"/>
                </a:lnTo>
                <a:lnTo>
                  <a:pt x="63" y="85"/>
                </a:lnTo>
                <a:lnTo>
                  <a:pt x="63" y="85"/>
                </a:lnTo>
                <a:lnTo>
                  <a:pt x="51" y="83"/>
                </a:lnTo>
                <a:lnTo>
                  <a:pt x="42" y="76"/>
                </a:lnTo>
                <a:lnTo>
                  <a:pt x="41" y="75"/>
                </a:lnTo>
                <a:lnTo>
                  <a:pt x="54" y="62"/>
                </a:lnTo>
                <a:lnTo>
                  <a:pt x="55" y="63"/>
                </a:lnTo>
                <a:lnTo>
                  <a:pt x="58" y="64"/>
                </a:lnTo>
                <a:lnTo>
                  <a:pt x="61" y="66"/>
                </a:lnTo>
                <a:lnTo>
                  <a:pt x="63" y="66"/>
                </a:lnTo>
                <a:lnTo>
                  <a:pt x="67" y="66"/>
                </a:lnTo>
                <a:lnTo>
                  <a:pt x="70" y="64"/>
                </a:lnTo>
                <a:lnTo>
                  <a:pt x="72" y="63"/>
                </a:lnTo>
                <a:lnTo>
                  <a:pt x="95" y="41"/>
                </a:lnTo>
                <a:lnTo>
                  <a:pt x="96" y="38"/>
                </a:lnTo>
                <a:lnTo>
                  <a:pt x="97" y="36"/>
                </a:lnTo>
                <a:lnTo>
                  <a:pt x="97" y="32"/>
                </a:lnTo>
                <a:lnTo>
                  <a:pt x="97" y="29"/>
                </a:lnTo>
                <a:lnTo>
                  <a:pt x="96" y="26"/>
                </a:lnTo>
                <a:lnTo>
                  <a:pt x="95" y="24"/>
                </a:lnTo>
                <a:lnTo>
                  <a:pt x="93" y="22"/>
                </a:lnTo>
                <a:lnTo>
                  <a:pt x="91" y="21"/>
                </a:lnTo>
                <a:lnTo>
                  <a:pt x="88" y="20"/>
                </a:lnTo>
                <a:lnTo>
                  <a:pt x="86" y="19"/>
                </a:lnTo>
                <a:lnTo>
                  <a:pt x="82" y="20"/>
                </a:lnTo>
                <a:lnTo>
                  <a:pt x="79" y="21"/>
                </a:lnTo>
                <a:lnTo>
                  <a:pt x="76" y="22"/>
                </a:lnTo>
                <a:lnTo>
                  <a:pt x="67" y="32"/>
                </a:lnTo>
                <a:lnTo>
                  <a:pt x="65" y="34"/>
                </a:lnTo>
                <a:lnTo>
                  <a:pt x="61" y="34"/>
                </a:lnTo>
                <a:lnTo>
                  <a:pt x="57" y="34"/>
                </a:lnTo>
                <a:lnTo>
                  <a:pt x="54" y="32"/>
                </a:lnTo>
                <a:lnTo>
                  <a:pt x="51" y="29"/>
                </a:lnTo>
                <a:lnTo>
                  <a:pt x="51" y="25"/>
                </a:lnTo>
                <a:lnTo>
                  <a:pt x="51" y="21"/>
                </a:lnTo>
                <a:lnTo>
                  <a:pt x="54" y="19"/>
                </a:lnTo>
                <a:lnTo>
                  <a:pt x="63" y="9"/>
                </a:lnTo>
                <a:lnTo>
                  <a:pt x="74" y="3"/>
                </a:lnTo>
                <a:lnTo>
                  <a:pt x="86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0" name="Freeform 219"/>
          <p:cNvSpPr>
            <a:spLocks noChangeAspect="1" noEditPoints="1"/>
          </p:cNvSpPr>
          <p:nvPr/>
        </p:nvSpPr>
        <p:spPr bwMode="auto">
          <a:xfrm>
            <a:off x="3910156" y="4382883"/>
            <a:ext cx="308693" cy="396000"/>
          </a:xfrm>
          <a:custGeom>
            <a:avLst/>
            <a:gdLst>
              <a:gd name="T0" fmla="*/ 49 w 99"/>
              <a:gd name="T1" fmla="*/ 17 h 127"/>
              <a:gd name="T2" fmla="*/ 36 w 99"/>
              <a:gd name="T3" fmla="*/ 21 h 127"/>
              <a:gd name="T4" fmla="*/ 26 w 99"/>
              <a:gd name="T5" fmla="*/ 31 h 127"/>
              <a:gd name="T6" fmla="*/ 22 w 99"/>
              <a:gd name="T7" fmla="*/ 46 h 127"/>
              <a:gd name="T8" fmla="*/ 26 w 99"/>
              <a:gd name="T9" fmla="*/ 60 h 127"/>
              <a:gd name="T10" fmla="*/ 36 w 99"/>
              <a:gd name="T11" fmla="*/ 69 h 127"/>
              <a:gd name="T12" fmla="*/ 49 w 99"/>
              <a:gd name="T13" fmla="*/ 73 h 127"/>
              <a:gd name="T14" fmla="*/ 64 w 99"/>
              <a:gd name="T15" fmla="*/ 69 h 127"/>
              <a:gd name="T16" fmla="*/ 74 w 99"/>
              <a:gd name="T17" fmla="*/ 60 h 127"/>
              <a:gd name="T18" fmla="*/ 78 w 99"/>
              <a:gd name="T19" fmla="*/ 46 h 127"/>
              <a:gd name="T20" fmla="*/ 74 w 99"/>
              <a:gd name="T21" fmla="*/ 31 h 127"/>
              <a:gd name="T22" fmla="*/ 64 w 99"/>
              <a:gd name="T23" fmla="*/ 21 h 127"/>
              <a:gd name="T24" fmla="*/ 49 w 99"/>
              <a:gd name="T25" fmla="*/ 17 h 127"/>
              <a:gd name="T26" fmla="*/ 49 w 99"/>
              <a:gd name="T27" fmla="*/ 0 h 127"/>
              <a:gd name="T28" fmla="*/ 69 w 99"/>
              <a:gd name="T29" fmla="*/ 4 h 127"/>
              <a:gd name="T30" fmla="*/ 85 w 99"/>
              <a:gd name="T31" fmla="*/ 14 h 127"/>
              <a:gd name="T32" fmla="*/ 95 w 99"/>
              <a:gd name="T33" fmla="*/ 30 h 127"/>
              <a:gd name="T34" fmla="*/ 99 w 99"/>
              <a:gd name="T35" fmla="*/ 50 h 127"/>
              <a:gd name="T36" fmla="*/ 99 w 99"/>
              <a:gd name="T37" fmla="*/ 55 h 127"/>
              <a:gd name="T38" fmla="*/ 97 w 99"/>
              <a:gd name="T39" fmla="*/ 72 h 127"/>
              <a:gd name="T40" fmla="*/ 89 w 99"/>
              <a:gd name="T41" fmla="*/ 89 h 127"/>
              <a:gd name="T42" fmla="*/ 80 w 99"/>
              <a:gd name="T43" fmla="*/ 102 h 127"/>
              <a:gd name="T44" fmla="*/ 69 w 99"/>
              <a:gd name="T45" fmla="*/ 113 h 127"/>
              <a:gd name="T46" fmla="*/ 60 w 99"/>
              <a:gd name="T47" fmla="*/ 120 h 127"/>
              <a:gd name="T48" fmla="*/ 53 w 99"/>
              <a:gd name="T49" fmla="*/ 126 h 127"/>
              <a:gd name="T50" fmla="*/ 51 w 99"/>
              <a:gd name="T51" fmla="*/ 127 h 127"/>
              <a:gd name="T52" fmla="*/ 48 w 99"/>
              <a:gd name="T53" fmla="*/ 126 h 127"/>
              <a:gd name="T54" fmla="*/ 43 w 99"/>
              <a:gd name="T55" fmla="*/ 122 h 127"/>
              <a:gd name="T56" fmla="*/ 34 w 99"/>
              <a:gd name="T57" fmla="*/ 115 h 127"/>
              <a:gd name="T58" fmla="*/ 25 w 99"/>
              <a:gd name="T59" fmla="*/ 106 h 127"/>
              <a:gd name="T60" fmla="*/ 15 w 99"/>
              <a:gd name="T61" fmla="*/ 94 h 127"/>
              <a:gd name="T62" fmla="*/ 8 w 99"/>
              <a:gd name="T63" fmla="*/ 80 h 127"/>
              <a:gd name="T64" fmla="*/ 2 w 99"/>
              <a:gd name="T65" fmla="*/ 65 h 127"/>
              <a:gd name="T66" fmla="*/ 1 w 99"/>
              <a:gd name="T67" fmla="*/ 58 h 127"/>
              <a:gd name="T68" fmla="*/ 0 w 99"/>
              <a:gd name="T69" fmla="*/ 50 h 127"/>
              <a:gd name="T70" fmla="*/ 4 w 99"/>
              <a:gd name="T71" fmla="*/ 30 h 127"/>
              <a:gd name="T72" fmla="*/ 14 w 99"/>
              <a:gd name="T73" fmla="*/ 14 h 127"/>
              <a:gd name="T74" fmla="*/ 30 w 99"/>
              <a:gd name="T75" fmla="*/ 4 h 127"/>
              <a:gd name="T76" fmla="*/ 49 w 99"/>
              <a:gd name="T77" fmla="*/ 0 h 1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99" h="127">
                <a:moveTo>
                  <a:pt x="49" y="17"/>
                </a:moveTo>
                <a:lnTo>
                  <a:pt x="36" y="21"/>
                </a:lnTo>
                <a:lnTo>
                  <a:pt x="26" y="31"/>
                </a:lnTo>
                <a:lnTo>
                  <a:pt x="22" y="46"/>
                </a:lnTo>
                <a:lnTo>
                  <a:pt x="26" y="60"/>
                </a:lnTo>
                <a:lnTo>
                  <a:pt x="36" y="69"/>
                </a:lnTo>
                <a:lnTo>
                  <a:pt x="49" y="73"/>
                </a:lnTo>
                <a:lnTo>
                  <a:pt x="64" y="69"/>
                </a:lnTo>
                <a:lnTo>
                  <a:pt x="74" y="60"/>
                </a:lnTo>
                <a:lnTo>
                  <a:pt x="78" y="46"/>
                </a:lnTo>
                <a:lnTo>
                  <a:pt x="74" y="31"/>
                </a:lnTo>
                <a:lnTo>
                  <a:pt x="64" y="21"/>
                </a:lnTo>
                <a:lnTo>
                  <a:pt x="49" y="17"/>
                </a:lnTo>
                <a:close/>
                <a:moveTo>
                  <a:pt x="49" y="0"/>
                </a:moveTo>
                <a:lnTo>
                  <a:pt x="69" y="4"/>
                </a:lnTo>
                <a:lnTo>
                  <a:pt x="85" y="14"/>
                </a:lnTo>
                <a:lnTo>
                  <a:pt x="95" y="30"/>
                </a:lnTo>
                <a:lnTo>
                  <a:pt x="99" y="50"/>
                </a:lnTo>
                <a:lnTo>
                  <a:pt x="99" y="55"/>
                </a:lnTo>
                <a:lnTo>
                  <a:pt x="97" y="72"/>
                </a:lnTo>
                <a:lnTo>
                  <a:pt x="89" y="89"/>
                </a:lnTo>
                <a:lnTo>
                  <a:pt x="80" y="102"/>
                </a:lnTo>
                <a:lnTo>
                  <a:pt x="69" y="113"/>
                </a:lnTo>
                <a:lnTo>
                  <a:pt x="60" y="120"/>
                </a:lnTo>
                <a:lnTo>
                  <a:pt x="53" y="126"/>
                </a:lnTo>
                <a:lnTo>
                  <a:pt x="51" y="127"/>
                </a:lnTo>
                <a:lnTo>
                  <a:pt x="48" y="126"/>
                </a:lnTo>
                <a:lnTo>
                  <a:pt x="43" y="122"/>
                </a:lnTo>
                <a:lnTo>
                  <a:pt x="34" y="115"/>
                </a:lnTo>
                <a:lnTo>
                  <a:pt x="25" y="106"/>
                </a:lnTo>
                <a:lnTo>
                  <a:pt x="15" y="94"/>
                </a:lnTo>
                <a:lnTo>
                  <a:pt x="8" y="80"/>
                </a:lnTo>
                <a:lnTo>
                  <a:pt x="2" y="65"/>
                </a:lnTo>
                <a:lnTo>
                  <a:pt x="1" y="58"/>
                </a:lnTo>
                <a:lnTo>
                  <a:pt x="0" y="50"/>
                </a:lnTo>
                <a:lnTo>
                  <a:pt x="4" y="30"/>
                </a:lnTo>
                <a:lnTo>
                  <a:pt x="14" y="14"/>
                </a:lnTo>
                <a:lnTo>
                  <a:pt x="30" y="4"/>
                </a:lnTo>
                <a:lnTo>
                  <a:pt x="4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1" name="Freeform 221"/>
          <p:cNvSpPr>
            <a:spLocks noChangeAspect="1"/>
          </p:cNvSpPr>
          <p:nvPr/>
        </p:nvSpPr>
        <p:spPr bwMode="auto">
          <a:xfrm>
            <a:off x="4398183" y="5108372"/>
            <a:ext cx="412638" cy="396000"/>
          </a:xfrm>
          <a:custGeom>
            <a:avLst/>
            <a:gdLst>
              <a:gd name="T0" fmla="*/ 61 w 124"/>
              <a:gd name="T1" fmla="*/ 0 h 119"/>
              <a:gd name="T2" fmla="*/ 82 w 124"/>
              <a:gd name="T3" fmla="*/ 38 h 119"/>
              <a:gd name="T4" fmla="*/ 124 w 124"/>
              <a:gd name="T5" fmla="*/ 45 h 119"/>
              <a:gd name="T6" fmla="*/ 95 w 124"/>
              <a:gd name="T7" fmla="*/ 77 h 119"/>
              <a:gd name="T8" fmla="*/ 101 w 124"/>
              <a:gd name="T9" fmla="*/ 119 h 119"/>
              <a:gd name="T10" fmla="*/ 61 w 124"/>
              <a:gd name="T11" fmla="*/ 100 h 119"/>
              <a:gd name="T12" fmla="*/ 23 w 124"/>
              <a:gd name="T13" fmla="*/ 119 h 119"/>
              <a:gd name="T14" fmla="*/ 29 w 124"/>
              <a:gd name="T15" fmla="*/ 77 h 119"/>
              <a:gd name="T16" fmla="*/ 0 w 124"/>
              <a:gd name="T17" fmla="*/ 45 h 119"/>
              <a:gd name="T18" fmla="*/ 42 w 124"/>
              <a:gd name="T19" fmla="*/ 38 h 119"/>
              <a:gd name="T20" fmla="*/ 61 w 124"/>
              <a:gd name="T21" fmla="*/ 0 h 1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24" h="119">
                <a:moveTo>
                  <a:pt x="61" y="0"/>
                </a:moveTo>
                <a:lnTo>
                  <a:pt x="82" y="38"/>
                </a:lnTo>
                <a:lnTo>
                  <a:pt x="124" y="45"/>
                </a:lnTo>
                <a:lnTo>
                  <a:pt x="95" y="77"/>
                </a:lnTo>
                <a:lnTo>
                  <a:pt x="101" y="119"/>
                </a:lnTo>
                <a:lnTo>
                  <a:pt x="61" y="100"/>
                </a:lnTo>
                <a:lnTo>
                  <a:pt x="23" y="119"/>
                </a:lnTo>
                <a:lnTo>
                  <a:pt x="29" y="77"/>
                </a:lnTo>
                <a:lnTo>
                  <a:pt x="0" y="45"/>
                </a:lnTo>
                <a:lnTo>
                  <a:pt x="42" y="38"/>
                </a:lnTo>
                <a:lnTo>
                  <a:pt x="61" y="0"/>
                </a:lnTo>
                <a:close/>
              </a:path>
            </a:pathLst>
          </a:custGeom>
          <a:solidFill>
            <a:srgbClr val="FDFDFD"/>
          </a:solidFill>
          <a:ln w="0">
            <a:noFill/>
            <a:prstDash val="solid"/>
            <a:round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2" name="TextBox 9"/>
          <p:cNvSpPr>
            <a:spLocks noChangeArrowheads="1"/>
          </p:cNvSpPr>
          <p:nvPr/>
        </p:nvSpPr>
        <p:spPr bwMode="auto">
          <a:xfrm>
            <a:off x="6482942" y="970419"/>
            <a:ext cx="4807390" cy="83099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  <a:sym typeface="微软雅黑" panose="020B0503020204020204" pitchFamily="34" charset="-122"/>
              </a:rPr>
              <a:t>单击此处添加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  <a:sym typeface="微软雅黑" panose="020B0503020204020204" pitchFamily="34" charset="-122"/>
              </a:rPr>
              <a:t>标题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  <a:sym typeface="微软雅黑" panose="020B0503020204020204" pitchFamily="34" charset="-122"/>
              </a:rPr>
              <a:t/>
            </a:r>
            <a:b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  <a:sym typeface="微软雅黑" panose="020B0503020204020204" pitchFamily="34" charset="-122"/>
              </a:rPr>
            </a:b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在此处添加详细描述文本，尽量与标题文本语言风格相符合，语言描述尽量简洁生动，尽可能概括出段落内容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  <a:sym typeface="微软雅黑" panose="020B0503020204020204" pitchFamily="34" charset="-122"/>
              </a:rPr>
              <a:t>。 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  <a:cs typeface="华康少女" panose="040F0509000000000000" pitchFamily="81" charset="-122"/>
              <a:sym typeface="微软雅黑" panose="020B0503020204020204" pitchFamily="34" charset="-122"/>
            </a:endParaRPr>
          </a:p>
        </p:txBody>
      </p:sp>
      <p:sp>
        <p:nvSpPr>
          <p:cNvPr id="33" name="TextBox 9"/>
          <p:cNvSpPr>
            <a:spLocks noChangeArrowheads="1"/>
          </p:cNvSpPr>
          <p:nvPr/>
        </p:nvSpPr>
        <p:spPr bwMode="auto">
          <a:xfrm>
            <a:off x="6482942" y="1985779"/>
            <a:ext cx="4807390" cy="83099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  <a:sym typeface="微软雅黑" panose="020B0503020204020204" pitchFamily="34" charset="-122"/>
              </a:rPr>
              <a:t>单击此处添加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  <a:sym typeface="微软雅黑" panose="020B0503020204020204" pitchFamily="34" charset="-122"/>
              </a:rPr>
              <a:t>标题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  <a:sym typeface="微软雅黑" panose="020B0503020204020204" pitchFamily="34" charset="-122"/>
              </a:rPr>
              <a:t/>
            </a:r>
            <a:b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  <a:sym typeface="微软雅黑" panose="020B0503020204020204" pitchFamily="34" charset="-122"/>
              </a:rPr>
            </a:b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在此处添加详细描述文本，尽量与标题文本语言风格相符合，语言描述尽量简洁生动，尽可能概括出段落内容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  <a:sym typeface="微软雅黑" panose="020B0503020204020204" pitchFamily="34" charset="-122"/>
              </a:rPr>
              <a:t>。 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  <a:cs typeface="华康少女" panose="040F0509000000000000" pitchFamily="81" charset="-122"/>
              <a:sym typeface="微软雅黑" panose="020B0503020204020204" pitchFamily="34" charset="-122"/>
            </a:endParaRPr>
          </a:p>
        </p:txBody>
      </p:sp>
      <p:sp>
        <p:nvSpPr>
          <p:cNvPr id="34" name="TextBox 9"/>
          <p:cNvSpPr>
            <a:spLocks noChangeArrowheads="1"/>
          </p:cNvSpPr>
          <p:nvPr/>
        </p:nvSpPr>
        <p:spPr bwMode="auto">
          <a:xfrm>
            <a:off x="6482942" y="2932526"/>
            <a:ext cx="4807390" cy="83099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  <a:sym typeface="微软雅黑" panose="020B0503020204020204" pitchFamily="34" charset="-122"/>
              </a:rPr>
              <a:t>单击此处添加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  <a:sym typeface="微软雅黑" panose="020B0503020204020204" pitchFamily="34" charset="-122"/>
              </a:rPr>
              <a:t>标题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  <a:sym typeface="微软雅黑" panose="020B0503020204020204" pitchFamily="34" charset="-122"/>
              </a:rPr>
              <a:t/>
            </a:r>
            <a:b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  <a:sym typeface="微软雅黑" panose="020B0503020204020204" pitchFamily="34" charset="-122"/>
              </a:rPr>
            </a:b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在此处添加详细描述文本，尽量与标题文本语言风格相符合，语言描述尽量简洁生动，尽可能概括出段落内容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  <a:sym typeface="微软雅黑" panose="020B0503020204020204" pitchFamily="34" charset="-122"/>
              </a:rPr>
              <a:t>。 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  <a:cs typeface="华康少女" panose="040F0509000000000000" pitchFamily="81" charset="-122"/>
              <a:sym typeface="微软雅黑" panose="020B0503020204020204" pitchFamily="34" charset="-122"/>
            </a:endParaRPr>
          </a:p>
        </p:txBody>
      </p:sp>
      <p:sp>
        <p:nvSpPr>
          <p:cNvPr id="35" name="TextBox 9"/>
          <p:cNvSpPr>
            <a:spLocks noChangeArrowheads="1"/>
          </p:cNvSpPr>
          <p:nvPr/>
        </p:nvSpPr>
        <p:spPr bwMode="auto">
          <a:xfrm>
            <a:off x="6482942" y="3947886"/>
            <a:ext cx="4807390" cy="83099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  <a:sym typeface="微软雅黑" panose="020B0503020204020204" pitchFamily="34" charset="-122"/>
              </a:rPr>
              <a:t>单击此处添加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  <a:sym typeface="微软雅黑" panose="020B0503020204020204" pitchFamily="34" charset="-122"/>
              </a:rPr>
              <a:t>标题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  <a:sym typeface="微软雅黑" panose="020B0503020204020204" pitchFamily="34" charset="-122"/>
              </a:rPr>
              <a:t/>
            </a:r>
            <a:b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  <a:sym typeface="微软雅黑" panose="020B0503020204020204" pitchFamily="34" charset="-122"/>
              </a:rPr>
            </a:b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在此处添加详细描述文本，尽量与标题文本语言风格相符合，语言描述尽量简洁生动，尽可能概括出段落内容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  <a:sym typeface="微软雅黑" panose="020B0503020204020204" pitchFamily="34" charset="-122"/>
              </a:rPr>
              <a:t>。 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  <a:cs typeface="华康少女" panose="040F0509000000000000" pitchFamily="81" charset="-122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992902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  <p:bldP spid="28" grpId="0" animBg="1"/>
      <p:bldP spid="29" grpId="0" animBg="1"/>
      <p:bldP spid="30" grpId="0" animBg="1"/>
      <p:bldP spid="31" grpId="0" animBg="1"/>
      <p:bldP spid="32" grpId="0"/>
      <p:bldP spid="33" grpId="0"/>
      <p:bldP spid="34" grpId="0"/>
      <p:bldP spid="3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388372" y="2515993"/>
            <a:ext cx="480131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000" dirty="0" smtClean="0">
                <a:solidFill>
                  <a:srgbClr val="5C9184"/>
                </a:solidFill>
                <a:latin typeface="锐字锐线梦想黑简1.0" panose="02010604000000000000" pitchFamily="2" charset="-122"/>
                <a:ea typeface="锐字锐线梦想黑简1.0" panose="02010604000000000000" pitchFamily="2" charset="-122"/>
                <a:cs typeface="华康少女" panose="040F0509000000000000" pitchFamily="81" charset="-122"/>
              </a:rPr>
              <a:t>谢谢观赏</a:t>
            </a:r>
            <a:r>
              <a:rPr lang="zh-CN" altLang="en-US" sz="4000" dirty="0" smtClean="0">
                <a:solidFill>
                  <a:srgbClr val="5C9184"/>
                </a:solidFill>
                <a:latin typeface="锐字锐线梦想黑简1.0" panose="02010604000000000000" pitchFamily="2" charset="-122"/>
                <a:ea typeface="锐字锐线梦想黑简1.0" panose="02010604000000000000" pitchFamily="2" charset="-122"/>
                <a:cs typeface="华康少女" panose="040F0509000000000000" pitchFamily="81" charset="-122"/>
              </a:rPr>
              <a:t>！</a:t>
            </a:r>
            <a:endParaRPr lang="zh-CN" altLang="en-US" sz="4000" dirty="0">
              <a:solidFill>
                <a:srgbClr val="5C9184"/>
              </a:solidFill>
              <a:latin typeface="锐字锐线梦想黑简1.0" panose="02010604000000000000" pitchFamily="2" charset="-122"/>
              <a:ea typeface="锐字锐线梦想黑简1.0" panose="02010604000000000000" pitchFamily="2" charset="-122"/>
              <a:cs typeface="华康少女" panose="040F0509000000000000" pitchFamily="81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5634" y="1244601"/>
            <a:ext cx="6643638" cy="604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3583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椭圆 22"/>
          <p:cNvSpPr/>
          <p:nvPr/>
        </p:nvSpPr>
        <p:spPr>
          <a:xfrm>
            <a:off x="1709934" y="1823986"/>
            <a:ext cx="2281187" cy="3605928"/>
          </a:xfrm>
          <a:prstGeom prst="ellipse">
            <a:avLst/>
          </a:prstGeom>
          <a:solidFill>
            <a:srgbClr val="DFF2EE">
              <a:alpha val="70000"/>
            </a:srgb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5529650" y="1304553"/>
            <a:ext cx="131075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</a:rPr>
              <a:t> </a:t>
            </a:r>
          </a:p>
          <a:p>
            <a:pPr algn="r"/>
            <a:r>
              <a:rPr lang="en-US" altLang="zh-CN" sz="3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</a:rPr>
              <a:t>01</a:t>
            </a:r>
            <a:endParaRPr lang="zh-CN" altLang="en-US" sz="3200" dirty="0">
              <a:solidFill>
                <a:schemeClr val="tx1">
                  <a:lumMod val="65000"/>
                  <a:lumOff val="35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  <a:cs typeface="华康少女" panose="040F0509000000000000" pitchFamily="8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529650" y="3794883"/>
            <a:ext cx="13107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3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</a:rPr>
              <a:t>03</a:t>
            </a:r>
            <a:endParaRPr lang="zh-CN" altLang="en-US" sz="3200" dirty="0">
              <a:solidFill>
                <a:schemeClr val="tx1">
                  <a:lumMod val="65000"/>
                  <a:lumOff val="35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  <a:cs typeface="华康少女" panose="040F0509000000000000" pitchFamily="81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529650" y="2503998"/>
            <a:ext cx="131075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endParaRPr lang="en-US" altLang="zh-CN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  <a:cs typeface="华康少女" panose="040F0509000000000000" pitchFamily="81" charset="-122"/>
            </a:endParaRPr>
          </a:p>
          <a:p>
            <a:pPr algn="r"/>
            <a:r>
              <a:rPr lang="en-US" altLang="zh-CN" sz="3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</a:rPr>
              <a:t>02</a:t>
            </a:r>
            <a:endParaRPr lang="zh-CN" altLang="en-US" sz="3200" dirty="0">
              <a:solidFill>
                <a:schemeClr val="tx1">
                  <a:lumMod val="65000"/>
                  <a:lumOff val="35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  <a:cs typeface="华康少女" panose="040F0509000000000000" pitchFamily="81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529650" y="4751913"/>
            <a:ext cx="131075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</a:rPr>
              <a:t> </a:t>
            </a:r>
          </a:p>
          <a:p>
            <a:pPr algn="r"/>
            <a:r>
              <a:rPr lang="en-US" altLang="zh-CN" sz="3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</a:rPr>
              <a:t>04</a:t>
            </a:r>
            <a:endParaRPr lang="zh-CN" altLang="en-US" sz="3200" dirty="0">
              <a:solidFill>
                <a:schemeClr val="tx1">
                  <a:lumMod val="65000"/>
                  <a:lumOff val="35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  <a:cs typeface="华康少女" panose="040F0509000000000000" pitchFamily="81" charset="-122"/>
            </a:endParaRPr>
          </a:p>
        </p:txBody>
      </p:sp>
      <p:sp>
        <p:nvSpPr>
          <p:cNvPr id="6" name="Rectangle 18"/>
          <p:cNvSpPr>
            <a:spLocks noChangeArrowheads="1"/>
          </p:cNvSpPr>
          <p:nvPr/>
        </p:nvSpPr>
        <p:spPr bwMode="auto">
          <a:xfrm>
            <a:off x="2164857" y="2243294"/>
            <a:ext cx="923330" cy="3054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square" lIns="0" tIns="0" rIns="0" bIns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6000" b="1" dirty="0" smtClean="0">
                <a:solidFill>
                  <a:srgbClr val="5C9184"/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</a:rPr>
              <a:t>目 录</a:t>
            </a:r>
            <a:endParaRPr lang="en-US" altLang="zh-CN" sz="6000" b="1" dirty="0">
              <a:solidFill>
                <a:srgbClr val="5C9184"/>
              </a:solidFill>
              <a:latin typeface="方正姚体" panose="02010601030101010101" pitchFamily="2" charset="-122"/>
              <a:ea typeface="方正姚体" panose="02010601030101010101" pitchFamily="2" charset="-122"/>
              <a:cs typeface="华康少女" panose="040F0509000000000000" pitchFamily="81" charset="-122"/>
            </a:endParaRPr>
          </a:p>
        </p:txBody>
      </p:sp>
      <p:sp>
        <p:nvSpPr>
          <p:cNvPr id="7" name="Rectangle 18"/>
          <p:cNvSpPr>
            <a:spLocks noChangeArrowheads="1"/>
          </p:cNvSpPr>
          <p:nvPr/>
        </p:nvSpPr>
        <p:spPr bwMode="auto">
          <a:xfrm>
            <a:off x="3345894" y="2957549"/>
            <a:ext cx="184666" cy="17481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square" lIns="0" tIns="0" rIns="0" bIns="0">
            <a:spAutoFit/>
          </a:bodyPr>
          <a:lstStyle/>
          <a:p>
            <a:pPr algn="dist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 smtClean="0">
                <a:solidFill>
                  <a:srgbClr val="5C9184"/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</a:rPr>
              <a:t>CONTENTS</a:t>
            </a:r>
            <a:endParaRPr lang="en-US" altLang="zh-CN" sz="1200" dirty="0">
              <a:solidFill>
                <a:srgbClr val="5C9184"/>
              </a:solidFill>
              <a:latin typeface="方正姚体" panose="02010601030101010101" pitchFamily="2" charset="-122"/>
              <a:ea typeface="方正姚体" panose="02010601030101010101" pitchFamily="2" charset="-122"/>
              <a:cs typeface="华康少女" panose="040F0509000000000000" pitchFamily="81" charset="-122"/>
            </a:endParaRPr>
          </a:p>
        </p:txBody>
      </p:sp>
      <p:sp>
        <p:nvSpPr>
          <p:cNvPr id="8" name="Line 21"/>
          <p:cNvSpPr>
            <a:spLocks noChangeShapeType="1"/>
          </p:cNvSpPr>
          <p:nvPr/>
        </p:nvSpPr>
        <p:spPr bwMode="auto">
          <a:xfrm>
            <a:off x="3225774" y="2957550"/>
            <a:ext cx="0" cy="1748177"/>
          </a:xfrm>
          <a:prstGeom prst="line">
            <a:avLst/>
          </a:prstGeom>
          <a:noFill/>
          <a:ln w="19050">
            <a:solidFill>
              <a:srgbClr val="5C9184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>
              <a:ln>
                <a:solidFill>
                  <a:schemeClr val="tx1">
                    <a:lumMod val="60000"/>
                    <a:lumOff val="40000"/>
                  </a:schemeClr>
                </a:solidFill>
              </a:ln>
              <a:solidFill>
                <a:srgbClr val="5C9184"/>
              </a:solidFill>
              <a:latin typeface="华康少女" panose="040F0509000000000000" pitchFamily="81" charset="-122"/>
              <a:ea typeface="华康少女" panose="040F0509000000000000" pitchFamily="81" charset="-122"/>
              <a:cs typeface="华康少女" panose="040F0509000000000000" pitchFamily="81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808529" y="1488920"/>
            <a:ext cx="27109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</a:rPr>
              <a:t>此处添加标题文本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6808528" y="2657389"/>
            <a:ext cx="27109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</a:rPr>
              <a:t>此处添加标题文本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6808527" y="3917298"/>
            <a:ext cx="27109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</a:rPr>
              <a:t>此处添加标题文本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6808526" y="5028018"/>
            <a:ext cx="27109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</a:rPr>
              <a:t>此处添加标题文本</a:t>
            </a:r>
          </a:p>
        </p:txBody>
      </p:sp>
      <p:sp>
        <p:nvSpPr>
          <p:cNvPr id="17" name="等腰三角形 16"/>
          <p:cNvSpPr/>
          <p:nvPr/>
        </p:nvSpPr>
        <p:spPr>
          <a:xfrm rot="5400000">
            <a:off x="5415413" y="1653797"/>
            <a:ext cx="387549" cy="334094"/>
          </a:xfrm>
          <a:prstGeom prst="triangle">
            <a:avLst/>
          </a:prstGeom>
          <a:solidFill>
            <a:srgbClr val="5C91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等腰三角形 17"/>
          <p:cNvSpPr/>
          <p:nvPr/>
        </p:nvSpPr>
        <p:spPr>
          <a:xfrm rot="5400000">
            <a:off x="5415413" y="2792724"/>
            <a:ext cx="387549" cy="334094"/>
          </a:xfrm>
          <a:prstGeom prst="triangle">
            <a:avLst/>
          </a:prstGeom>
          <a:solidFill>
            <a:srgbClr val="5C91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等腰三角形 20"/>
          <p:cNvSpPr/>
          <p:nvPr/>
        </p:nvSpPr>
        <p:spPr>
          <a:xfrm rot="5400000">
            <a:off x="5415413" y="3931651"/>
            <a:ext cx="387549" cy="334094"/>
          </a:xfrm>
          <a:prstGeom prst="triangle">
            <a:avLst/>
          </a:prstGeom>
          <a:solidFill>
            <a:srgbClr val="5C91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等腰三角形 21"/>
          <p:cNvSpPr/>
          <p:nvPr/>
        </p:nvSpPr>
        <p:spPr>
          <a:xfrm rot="5400000">
            <a:off x="5415413" y="5070579"/>
            <a:ext cx="387549" cy="334094"/>
          </a:xfrm>
          <a:prstGeom prst="triangle">
            <a:avLst/>
          </a:prstGeom>
          <a:solidFill>
            <a:srgbClr val="5C91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96310" y="3927531"/>
            <a:ext cx="3302766" cy="3004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02142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5" grpId="0"/>
      <p:bldP spid="9" grpId="0"/>
      <p:bldP spid="10" grpId="0"/>
      <p:bldP spid="11" grpId="0"/>
      <p:bldP spid="12" grpId="0"/>
      <p:bldP spid="17" grpId="0" animBg="1"/>
      <p:bldP spid="18" grpId="0" animBg="1"/>
      <p:bldP spid="21" grpId="0" animBg="1"/>
      <p:bldP spid="2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42964" y="540494"/>
            <a:ext cx="7449497" cy="6777348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898507" y="1565285"/>
            <a:ext cx="3224140" cy="33235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7200" i="1">
                <a:solidFill>
                  <a:schemeClr val="bg1"/>
                </a:solidFill>
                <a:latin typeface="Haettenschweiler" panose="020B0706040902060204" pitchFamily="34" charset="0"/>
              </a:defRPr>
            </a:lvl1pPr>
          </a:lstStyle>
          <a:p>
            <a:r>
              <a:rPr lang="en-US" altLang="zh-CN" sz="20998" i="0" dirty="0">
                <a:solidFill>
                  <a:srgbClr val="5C9184"/>
                </a:solidFill>
                <a:latin typeface="Agency FB" panose="020B0503020202020204" pitchFamily="34" charset="0"/>
                <a:ea typeface="+mj-ea"/>
                <a:cs typeface="Arial" panose="020B0604020202020204" pitchFamily="34" charset="0"/>
              </a:rPr>
              <a:t>01</a:t>
            </a:r>
            <a:endParaRPr lang="zh-CN" altLang="en-US" sz="20998" i="0" dirty="0">
              <a:solidFill>
                <a:srgbClr val="5C9184"/>
              </a:solidFill>
              <a:latin typeface="Agency FB" panose="020B0503020202020204" pitchFamily="34" charset="0"/>
              <a:ea typeface="+mj-ea"/>
              <a:cs typeface="Arial" panose="020B0604020202020204" pitchFamily="34" charset="0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8191394" y="3806312"/>
            <a:ext cx="3256820" cy="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8103007" y="3978255"/>
            <a:ext cx="324571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7200" i="1">
                <a:solidFill>
                  <a:schemeClr val="bg1"/>
                </a:solidFill>
                <a:latin typeface="Haettenschweiler" panose="020B0706040902060204" pitchFamily="34" charset="0"/>
              </a:defRPr>
            </a:lvl1pPr>
          </a:lstStyle>
          <a:p>
            <a:pPr algn="just"/>
            <a:r>
              <a:rPr lang="zh-CN" altLang="en-US" sz="1400" i="0" dirty="0">
                <a:solidFill>
                  <a:srgbClr val="5C9184"/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在此处添加详细描述文本，尽量与标题文本语言风格相符合，语言描述尽量简洁生动，尽可能概括出段落内容。</a:t>
            </a:r>
            <a:endParaRPr lang="zh-CN" altLang="en-US" sz="1400" i="0" dirty="0">
              <a:solidFill>
                <a:srgbClr val="5C9184"/>
              </a:solidFill>
              <a:latin typeface="方正姚体" panose="02010601030101010101" pitchFamily="2" charset="-122"/>
              <a:ea typeface="方正姚体" panose="02010601030101010101" pitchFamily="2" charset="-122"/>
              <a:cs typeface="华康少女" panose="040F0509000000000000" pitchFamily="81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191394" y="3206240"/>
            <a:ext cx="3057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rgbClr val="5C9184"/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</a:rPr>
              <a:t>此处添加标题文本</a:t>
            </a:r>
          </a:p>
        </p:txBody>
      </p:sp>
    </p:spTree>
    <p:extLst>
      <p:ext uri="{BB962C8B-B14F-4D97-AF65-F5344CB8AC3E}">
        <p14:creationId xmlns:p14="http://schemas.microsoft.com/office/powerpoint/2010/main" val="29834948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882533" y="1200444"/>
            <a:ext cx="3000210" cy="3000210"/>
          </a:xfrm>
          <a:prstGeom prst="ellips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zh-CN" altLang="en-US">
              <a:latin typeface="方正姚体" panose="02010601030101010101" pitchFamily="2" charset="-122"/>
              <a:ea typeface="方正姚体" panose="02010601030101010101" pitchFamily="2" charset="-122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4579220" y="1200444"/>
            <a:ext cx="3000210" cy="3000210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zh-CN" altLang="en-US">
              <a:latin typeface="方正姚体" panose="02010601030101010101" pitchFamily="2" charset="-122"/>
              <a:ea typeface="方正姚体" panose="02010601030101010101" pitchFamily="2" charset="-122"/>
            </a:endParaRPr>
          </a:p>
        </p:txBody>
      </p:sp>
      <p:sp>
        <p:nvSpPr>
          <p:cNvPr id="4" name="椭圆 3"/>
          <p:cNvSpPr/>
          <p:nvPr/>
        </p:nvSpPr>
        <p:spPr>
          <a:xfrm>
            <a:off x="8275908" y="1200444"/>
            <a:ext cx="3000210" cy="3000210"/>
          </a:xfrm>
          <a:prstGeom prst="ellipse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zh-CN" altLang="en-US">
              <a:latin typeface="方正姚体" panose="02010601030101010101" pitchFamily="2" charset="-122"/>
              <a:ea typeface="方正姚体" panose="02010601030101010101" pitchFamily="2" charset="-122"/>
            </a:endParaRPr>
          </a:p>
        </p:txBody>
      </p:sp>
      <p:grpSp>
        <p:nvGrpSpPr>
          <p:cNvPr id="5" name="组合 29"/>
          <p:cNvGrpSpPr>
            <a:grpSpLocks/>
          </p:cNvGrpSpPr>
          <p:nvPr/>
        </p:nvGrpSpPr>
        <p:grpSpPr bwMode="auto">
          <a:xfrm>
            <a:off x="3036700" y="1298665"/>
            <a:ext cx="662992" cy="665225"/>
            <a:chOff x="2484120" y="1661160"/>
            <a:chExt cx="472440" cy="472440"/>
          </a:xfrm>
          <a:solidFill>
            <a:srgbClr val="5C9184"/>
          </a:solidFill>
        </p:grpSpPr>
        <p:sp>
          <p:nvSpPr>
            <p:cNvPr id="6" name="椭圆 5"/>
            <p:cNvSpPr/>
            <p:nvPr/>
          </p:nvSpPr>
          <p:spPr>
            <a:xfrm>
              <a:off x="2484120" y="1661160"/>
              <a:ext cx="472440" cy="4724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zh-CN" altLang="en-US">
                <a:latin typeface="方正姚体" panose="02010601030101010101" pitchFamily="2" charset="-122"/>
                <a:ea typeface="方正姚体" panose="02010601030101010101" pitchFamily="2" charset="-122"/>
              </a:endParaRPr>
            </a:p>
          </p:txBody>
        </p:sp>
        <p:sp>
          <p:nvSpPr>
            <p:cNvPr id="7" name="矩形 26"/>
            <p:cNvSpPr>
              <a:spLocks noChangeArrowheads="1"/>
            </p:cNvSpPr>
            <p:nvPr/>
          </p:nvSpPr>
          <p:spPr bwMode="auto">
            <a:xfrm>
              <a:off x="2547824" y="1745731"/>
              <a:ext cx="312071" cy="2807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 sz="1969" b="1">
                  <a:solidFill>
                    <a:schemeClr val="bg1"/>
                  </a:solidFill>
                  <a:latin typeface="方正姚体" panose="02010601030101010101" pitchFamily="2" charset="-122"/>
                  <a:ea typeface="方正姚体" panose="02010601030101010101" pitchFamily="2" charset="-122"/>
                </a:rPr>
                <a:t>01</a:t>
              </a:r>
              <a:endParaRPr lang="zh-CN" altLang="en-US" sz="1828">
                <a:solidFill>
                  <a:schemeClr val="bg1"/>
                </a:solidFill>
                <a:latin typeface="方正姚体" panose="02010601030101010101" pitchFamily="2" charset="-122"/>
                <a:ea typeface="方正姚体" panose="02010601030101010101" pitchFamily="2" charset="-122"/>
              </a:endParaRPr>
            </a:p>
          </p:txBody>
        </p:sp>
      </p:grpSp>
      <p:grpSp>
        <p:nvGrpSpPr>
          <p:cNvPr id="8" name="组合 30"/>
          <p:cNvGrpSpPr>
            <a:grpSpLocks/>
          </p:cNvGrpSpPr>
          <p:nvPr/>
        </p:nvGrpSpPr>
        <p:grpSpPr bwMode="auto">
          <a:xfrm>
            <a:off x="6786968" y="1298665"/>
            <a:ext cx="662992" cy="665225"/>
            <a:chOff x="5151120" y="1661160"/>
            <a:chExt cx="472440" cy="472440"/>
          </a:xfrm>
          <a:solidFill>
            <a:schemeClr val="tx1"/>
          </a:solidFill>
        </p:grpSpPr>
        <p:sp>
          <p:nvSpPr>
            <p:cNvPr id="9" name="椭圆 8"/>
            <p:cNvSpPr/>
            <p:nvPr/>
          </p:nvSpPr>
          <p:spPr>
            <a:xfrm>
              <a:off x="5151120" y="1661160"/>
              <a:ext cx="472440" cy="4724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zh-CN" altLang="en-US">
                <a:latin typeface="方正姚体" panose="02010601030101010101" pitchFamily="2" charset="-122"/>
                <a:ea typeface="方正姚体" panose="02010601030101010101" pitchFamily="2" charset="-122"/>
              </a:endParaRPr>
            </a:p>
          </p:txBody>
        </p:sp>
        <p:sp>
          <p:nvSpPr>
            <p:cNvPr id="10" name="矩形 27"/>
            <p:cNvSpPr>
              <a:spLocks noChangeArrowheads="1"/>
            </p:cNvSpPr>
            <p:nvPr/>
          </p:nvSpPr>
          <p:spPr bwMode="auto">
            <a:xfrm>
              <a:off x="5199584" y="1745731"/>
              <a:ext cx="312071" cy="2807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 sz="1969" b="1" dirty="0">
                  <a:solidFill>
                    <a:schemeClr val="bg1"/>
                  </a:solidFill>
                  <a:latin typeface="方正姚体" panose="02010601030101010101" pitchFamily="2" charset="-122"/>
                  <a:ea typeface="方正姚体" panose="02010601030101010101" pitchFamily="2" charset="-122"/>
                </a:rPr>
                <a:t>02</a:t>
              </a:r>
              <a:endParaRPr lang="zh-CN" altLang="en-US" sz="1828" dirty="0">
                <a:solidFill>
                  <a:schemeClr val="bg1"/>
                </a:solidFill>
                <a:latin typeface="方正姚体" panose="02010601030101010101" pitchFamily="2" charset="-122"/>
                <a:ea typeface="方正姚体" panose="02010601030101010101" pitchFamily="2" charset="-122"/>
              </a:endParaRPr>
            </a:p>
          </p:txBody>
        </p:sp>
      </p:grpSp>
      <p:grpSp>
        <p:nvGrpSpPr>
          <p:cNvPr id="11" name="组合 31"/>
          <p:cNvGrpSpPr>
            <a:grpSpLocks/>
          </p:cNvGrpSpPr>
          <p:nvPr/>
        </p:nvGrpSpPr>
        <p:grpSpPr bwMode="auto">
          <a:xfrm>
            <a:off x="10590800" y="1298665"/>
            <a:ext cx="662992" cy="665225"/>
            <a:chOff x="7856220" y="1661160"/>
            <a:chExt cx="472440" cy="472440"/>
          </a:xfrm>
          <a:solidFill>
            <a:schemeClr val="bg1">
              <a:lumMod val="65000"/>
            </a:schemeClr>
          </a:solidFill>
        </p:grpSpPr>
        <p:sp>
          <p:nvSpPr>
            <p:cNvPr id="12" name="椭圆 11"/>
            <p:cNvSpPr/>
            <p:nvPr/>
          </p:nvSpPr>
          <p:spPr>
            <a:xfrm>
              <a:off x="7856220" y="1661160"/>
              <a:ext cx="472440" cy="4724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zh-CN" altLang="en-US">
                <a:latin typeface="方正姚体" panose="02010601030101010101" pitchFamily="2" charset="-122"/>
                <a:ea typeface="方正姚体" panose="02010601030101010101" pitchFamily="2" charset="-122"/>
              </a:endParaRPr>
            </a:p>
          </p:txBody>
        </p:sp>
        <p:sp>
          <p:nvSpPr>
            <p:cNvPr id="13" name="矩形 28"/>
            <p:cNvSpPr>
              <a:spLocks noChangeArrowheads="1"/>
            </p:cNvSpPr>
            <p:nvPr/>
          </p:nvSpPr>
          <p:spPr bwMode="auto">
            <a:xfrm>
              <a:off x="7912304" y="1745731"/>
              <a:ext cx="312071" cy="2807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 sz="1969" b="1">
                  <a:solidFill>
                    <a:schemeClr val="bg1"/>
                  </a:solidFill>
                  <a:latin typeface="方正姚体" panose="02010601030101010101" pitchFamily="2" charset="-122"/>
                  <a:ea typeface="方正姚体" panose="02010601030101010101" pitchFamily="2" charset="-122"/>
                </a:rPr>
                <a:t>03</a:t>
              </a:r>
              <a:endParaRPr lang="zh-CN" altLang="en-US" sz="1828">
                <a:solidFill>
                  <a:schemeClr val="bg1"/>
                </a:solidFill>
                <a:latin typeface="方正姚体" panose="02010601030101010101" pitchFamily="2" charset="-122"/>
                <a:ea typeface="方正姚体" panose="02010601030101010101" pitchFamily="2" charset="-122"/>
              </a:endParaRPr>
            </a:p>
          </p:txBody>
        </p:sp>
      </p:grpSp>
      <p:sp>
        <p:nvSpPr>
          <p:cNvPr id="23" name="矩形 22"/>
          <p:cNvSpPr/>
          <p:nvPr/>
        </p:nvSpPr>
        <p:spPr>
          <a:xfrm>
            <a:off x="502285" y="370522"/>
            <a:ext cx="56515" cy="386716"/>
          </a:xfrm>
          <a:prstGeom prst="rect">
            <a:avLst/>
          </a:prstGeom>
          <a:solidFill>
            <a:srgbClr val="5C91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方正姚体" panose="02010601030101010101" pitchFamily="2" charset="-122"/>
              <a:ea typeface="方正姚体" panose="02010601030101010101" pitchFamily="2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586528" y="370521"/>
            <a:ext cx="137604" cy="386717"/>
          </a:xfrm>
          <a:prstGeom prst="rect">
            <a:avLst/>
          </a:prstGeom>
          <a:solidFill>
            <a:srgbClr val="5C91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方正姚体" panose="02010601030101010101" pitchFamily="2" charset="-122"/>
              <a:ea typeface="方正姚体" panose="02010601030101010101" pitchFamily="2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724132" y="333970"/>
            <a:ext cx="2441694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</a:rPr>
              <a:t>此处添加标题文本</a:t>
            </a:r>
          </a:p>
        </p:txBody>
      </p:sp>
      <p:sp>
        <p:nvSpPr>
          <p:cNvPr id="26" name="文本框 25"/>
          <p:cNvSpPr txBox="1"/>
          <p:nvPr/>
        </p:nvSpPr>
        <p:spPr>
          <a:xfrm>
            <a:off x="882533" y="5054534"/>
            <a:ext cx="324571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7200" i="1">
                <a:solidFill>
                  <a:schemeClr val="bg1"/>
                </a:solidFill>
                <a:latin typeface="Haettenschweiler" panose="020B0706040902060204" pitchFamily="34" charset="0"/>
              </a:defRPr>
            </a:lvl1pPr>
          </a:lstStyle>
          <a:p>
            <a:pPr algn="just"/>
            <a:r>
              <a:rPr lang="zh-CN" altLang="en-US" sz="1400" i="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在此处添加详细描述文本，尽量与标题文本语言风格相符合，语言描述尽量简洁生动，尽可能概括出段落内容。</a:t>
            </a:r>
            <a:endParaRPr lang="zh-CN" altLang="en-US" sz="1400" i="0" dirty="0">
              <a:solidFill>
                <a:schemeClr val="tx1">
                  <a:lumMod val="65000"/>
                  <a:lumOff val="35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  <a:cs typeface="华康少女" panose="040F0509000000000000" pitchFamily="81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4524224" y="5054534"/>
            <a:ext cx="324571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7200" i="1">
                <a:solidFill>
                  <a:schemeClr val="bg1"/>
                </a:solidFill>
                <a:latin typeface="Haettenschweiler" panose="020B0706040902060204" pitchFamily="34" charset="0"/>
              </a:defRPr>
            </a:lvl1pPr>
          </a:lstStyle>
          <a:p>
            <a:pPr algn="just"/>
            <a:r>
              <a:rPr lang="zh-CN" altLang="en-US" sz="1400" i="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在此处添加详细描述文本，尽量与标题文本语言风格相符合，语言描述尽量简洁生动，尽可能概括出段落内容。</a:t>
            </a:r>
            <a:endParaRPr lang="zh-CN" altLang="en-US" sz="1400" i="0" dirty="0">
              <a:solidFill>
                <a:schemeClr val="tx1">
                  <a:lumMod val="65000"/>
                  <a:lumOff val="35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  <a:cs typeface="华康少女" panose="040F0509000000000000" pitchFamily="81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8115149" y="5054534"/>
            <a:ext cx="324571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7200" i="1">
                <a:solidFill>
                  <a:schemeClr val="bg1"/>
                </a:solidFill>
                <a:latin typeface="Haettenschweiler" panose="020B0706040902060204" pitchFamily="34" charset="0"/>
              </a:defRPr>
            </a:lvl1pPr>
          </a:lstStyle>
          <a:p>
            <a:pPr algn="just"/>
            <a:r>
              <a:rPr lang="zh-CN" altLang="en-US" sz="1400" i="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在此处添加详细描述文本，尽量与标题文本语言风格相符合，语言描述尽量简洁生动，尽可能概括出段落内容。</a:t>
            </a:r>
            <a:endParaRPr lang="zh-CN" altLang="en-US" sz="1400" i="0" dirty="0">
              <a:solidFill>
                <a:schemeClr val="tx1">
                  <a:lumMod val="65000"/>
                  <a:lumOff val="35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  <a:cs typeface="华康少女" panose="040F0509000000000000" pitchFamily="81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1387134" y="4436186"/>
            <a:ext cx="2236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rgbClr val="5C9184"/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</a:rPr>
              <a:t>此处添加标题文本</a:t>
            </a:r>
          </a:p>
        </p:txBody>
      </p:sp>
      <p:sp>
        <p:nvSpPr>
          <p:cNvPr id="30" name="文本框 29"/>
          <p:cNvSpPr txBox="1"/>
          <p:nvPr/>
        </p:nvSpPr>
        <p:spPr>
          <a:xfrm>
            <a:off x="5028825" y="4436186"/>
            <a:ext cx="2236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rgbClr val="5C9184"/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</a:rPr>
              <a:t>此处添加标题文本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8810131" y="4436186"/>
            <a:ext cx="2236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rgbClr val="5C9184"/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</a:rPr>
              <a:t>此处添加标题文本</a:t>
            </a:r>
          </a:p>
        </p:txBody>
      </p:sp>
    </p:spTree>
    <p:extLst>
      <p:ext uri="{BB962C8B-B14F-4D97-AF65-F5344CB8AC3E}">
        <p14:creationId xmlns:p14="http://schemas.microsoft.com/office/powerpoint/2010/main" val="27870681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26" grpId="0"/>
      <p:bldP spid="27" grpId="0"/>
      <p:bldP spid="28" grpId="0"/>
      <p:bldP spid="29" grpId="0"/>
      <p:bldP spid="30" grpId="0"/>
      <p:bldP spid="3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5"/>
          <p:cNvSpPr>
            <a:spLocks noChangeArrowheads="1"/>
          </p:cNvSpPr>
          <p:nvPr/>
        </p:nvSpPr>
        <p:spPr bwMode="auto">
          <a:xfrm>
            <a:off x="1268728" y="1820704"/>
            <a:ext cx="1355119" cy="1363212"/>
          </a:xfrm>
          <a:prstGeom prst="ellipse">
            <a:avLst/>
          </a:prstGeom>
          <a:solidFill>
            <a:srgbClr val="5C9184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defPPr>
              <a:defRPr lang="zh-C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1800">
              <a:solidFill>
                <a:prstClr val="black"/>
              </a:solidFill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6114801" y="1820703"/>
            <a:ext cx="1359166" cy="1363211"/>
            <a:chOff x="5140325" y="1568450"/>
            <a:chExt cx="1066800" cy="1069975"/>
          </a:xfrm>
        </p:grpSpPr>
        <p:sp>
          <p:nvSpPr>
            <p:cNvPr id="7" name="Oval 8"/>
            <p:cNvSpPr>
              <a:spLocks noChangeArrowheads="1"/>
            </p:cNvSpPr>
            <p:nvPr/>
          </p:nvSpPr>
          <p:spPr bwMode="auto">
            <a:xfrm>
              <a:off x="5140325" y="1568450"/>
              <a:ext cx="1066800" cy="1069975"/>
            </a:xfrm>
            <a:prstGeom prst="ellipse">
              <a:avLst/>
            </a:prstGeom>
            <a:solidFill>
              <a:srgbClr val="5C918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8" name="Freeform 9"/>
            <p:cNvSpPr/>
            <p:nvPr/>
          </p:nvSpPr>
          <p:spPr bwMode="auto">
            <a:xfrm>
              <a:off x="5783263" y="1801813"/>
              <a:ext cx="165100" cy="614363"/>
            </a:xfrm>
            <a:custGeom>
              <a:avLst/>
              <a:gdLst>
                <a:gd name="T0" fmla="*/ 38 w 44"/>
                <a:gd name="T1" fmla="*/ 0 h 163"/>
                <a:gd name="T2" fmla="*/ 36 w 44"/>
                <a:gd name="T3" fmla="*/ 0 h 163"/>
                <a:gd name="T4" fmla="*/ 36 w 44"/>
                <a:gd name="T5" fmla="*/ 41 h 163"/>
                <a:gd name="T6" fmla="*/ 31 w 44"/>
                <a:gd name="T7" fmla="*/ 45 h 163"/>
                <a:gd name="T8" fmla="*/ 26 w 44"/>
                <a:gd name="T9" fmla="*/ 41 h 163"/>
                <a:gd name="T10" fmla="*/ 26 w 44"/>
                <a:gd name="T11" fmla="*/ 0 h 163"/>
                <a:gd name="T12" fmla="*/ 18 w 44"/>
                <a:gd name="T13" fmla="*/ 0 h 163"/>
                <a:gd name="T14" fmla="*/ 18 w 44"/>
                <a:gd name="T15" fmla="*/ 41 h 163"/>
                <a:gd name="T16" fmla="*/ 13 w 44"/>
                <a:gd name="T17" fmla="*/ 45 h 163"/>
                <a:gd name="T18" fmla="*/ 8 w 44"/>
                <a:gd name="T19" fmla="*/ 41 h 163"/>
                <a:gd name="T20" fmla="*/ 8 w 44"/>
                <a:gd name="T21" fmla="*/ 0 h 163"/>
                <a:gd name="T22" fmla="*/ 6 w 44"/>
                <a:gd name="T23" fmla="*/ 0 h 163"/>
                <a:gd name="T24" fmla="*/ 0 w 44"/>
                <a:gd name="T25" fmla="*/ 6 h 163"/>
                <a:gd name="T26" fmla="*/ 0 w 44"/>
                <a:gd name="T27" fmla="*/ 51 h 163"/>
                <a:gd name="T28" fmla="*/ 6 w 44"/>
                <a:gd name="T29" fmla="*/ 57 h 163"/>
                <a:gd name="T30" fmla="*/ 15 w 44"/>
                <a:gd name="T31" fmla="*/ 57 h 163"/>
                <a:gd name="T32" fmla="*/ 15 w 44"/>
                <a:gd name="T33" fmla="*/ 74 h 163"/>
                <a:gd name="T34" fmla="*/ 11 w 44"/>
                <a:gd name="T35" fmla="*/ 82 h 163"/>
                <a:gd name="T36" fmla="*/ 11 w 44"/>
                <a:gd name="T37" fmla="*/ 152 h 163"/>
                <a:gd name="T38" fmla="*/ 22 w 44"/>
                <a:gd name="T39" fmla="*/ 163 h 163"/>
                <a:gd name="T40" fmla="*/ 33 w 44"/>
                <a:gd name="T41" fmla="*/ 152 h 163"/>
                <a:gd name="T42" fmla="*/ 33 w 44"/>
                <a:gd name="T43" fmla="*/ 82 h 163"/>
                <a:gd name="T44" fmla="*/ 29 w 44"/>
                <a:gd name="T45" fmla="*/ 74 h 163"/>
                <a:gd name="T46" fmla="*/ 29 w 44"/>
                <a:gd name="T47" fmla="*/ 57 h 163"/>
                <a:gd name="T48" fmla="*/ 38 w 44"/>
                <a:gd name="T49" fmla="*/ 57 h 163"/>
                <a:gd name="T50" fmla="*/ 44 w 44"/>
                <a:gd name="T51" fmla="*/ 51 h 163"/>
                <a:gd name="T52" fmla="*/ 44 w 44"/>
                <a:gd name="T53" fmla="*/ 6 h 163"/>
                <a:gd name="T54" fmla="*/ 38 w 44"/>
                <a:gd name="T55" fmla="*/ 0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4" h="163">
                  <a:moveTo>
                    <a:pt x="38" y="0"/>
                  </a:moveTo>
                  <a:cubicBezTo>
                    <a:pt x="36" y="0"/>
                    <a:pt x="36" y="0"/>
                    <a:pt x="36" y="0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43"/>
                    <a:pt x="34" y="45"/>
                    <a:pt x="31" y="45"/>
                  </a:cubicBezTo>
                  <a:cubicBezTo>
                    <a:pt x="28" y="45"/>
                    <a:pt x="26" y="43"/>
                    <a:pt x="26" y="41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41"/>
                    <a:pt x="18" y="41"/>
                    <a:pt x="18" y="41"/>
                  </a:cubicBezTo>
                  <a:cubicBezTo>
                    <a:pt x="18" y="43"/>
                    <a:pt x="16" y="45"/>
                    <a:pt x="13" y="45"/>
                  </a:cubicBezTo>
                  <a:cubicBezTo>
                    <a:pt x="10" y="45"/>
                    <a:pt x="8" y="43"/>
                    <a:pt x="8" y="4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5"/>
                    <a:pt x="3" y="57"/>
                    <a:pt x="6" y="57"/>
                  </a:cubicBezTo>
                  <a:cubicBezTo>
                    <a:pt x="15" y="57"/>
                    <a:pt x="15" y="57"/>
                    <a:pt x="15" y="57"/>
                  </a:cubicBezTo>
                  <a:cubicBezTo>
                    <a:pt x="15" y="74"/>
                    <a:pt x="15" y="74"/>
                    <a:pt x="15" y="74"/>
                  </a:cubicBezTo>
                  <a:cubicBezTo>
                    <a:pt x="13" y="76"/>
                    <a:pt x="11" y="79"/>
                    <a:pt x="11" y="82"/>
                  </a:cubicBezTo>
                  <a:cubicBezTo>
                    <a:pt x="11" y="152"/>
                    <a:pt x="11" y="152"/>
                    <a:pt x="11" y="152"/>
                  </a:cubicBezTo>
                  <a:cubicBezTo>
                    <a:pt x="11" y="158"/>
                    <a:pt x="16" y="163"/>
                    <a:pt x="22" y="163"/>
                  </a:cubicBezTo>
                  <a:cubicBezTo>
                    <a:pt x="28" y="163"/>
                    <a:pt x="33" y="158"/>
                    <a:pt x="33" y="152"/>
                  </a:cubicBezTo>
                  <a:cubicBezTo>
                    <a:pt x="33" y="82"/>
                    <a:pt x="33" y="82"/>
                    <a:pt x="33" y="82"/>
                  </a:cubicBezTo>
                  <a:cubicBezTo>
                    <a:pt x="33" y="79"/>
                    <a:pt x="31" y="76"/>
                    <a:pt x="29" y="74"/>
                  </a:cubicBezTo>
                  <a:cubicBezTo>
                    <a:pt x="29" y="57"/>
                    <a:pt x="29" y="57"/>
                    <a:pt x="29" y="57"/>
                  </a:cubicBezTo>
                  <a:cubicBezTo>
                    <a:pt x="38" y="57"/>
                    <a:pt x="38" y="57"/>
                    <a:pt x="38" y="57"/>
                  </a:cubicBezTo>
                  <a:cubicBezTo>
                    <a:pt x="41" y="57"/>
                    <a:pt x="44" y="55"/>
                    <a:pt x="44" y="51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4" y="3"/>
                    <a:pt x="41" y="0"/>
                    <a:pt x="38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9" name="Freeform 10"/>
            <p:cNvSpPr/>
            <p:nvPr/>
          </p:nvSpPr>
          <p:spPr bwMode="auto">
            <a:xfrm>
              <a:off x="5399088" y="1795463"/>
              <a:ext cx="153988" cy="620713"/>
            </a:xfrm>
            <a:custGeom>
              <a:avLst/>
              <a:gdLst>
                <a:gd name="T0" fmla="*/ 21 w 41"/>
                <a:gd name="T1" fmla="*/ 0 h 165"/>
                <a:gd name="T2" fmla="*/ 0 w 41"/>
                <a:gd name="T3" fmla="*/ 30 h 165"/>
                <a:gd name="T4" fmla="*/ 14 w 41"/>
                <a:gd name="T5" fmla="*/ 58 h 165"/>
                <a:gd name="T6" fmla="*/ 14 w 41"/>
                <a:gd name="T7" fmla="*/ 76 h 165"/>
                <a:gd name="T8" fmla="*/ 10 w 41"/>
                <a:gd name="T9" fmla="*/ 84 h 165"/>
                <a:gd name="T10" fmla="*/ 10 w 41"/>
                <a:gd name="T11" fmla="*/ 154 h 165"/>
                <a:gd name="T12" fmla="*/ 21 w 41"/>
                <a:gd name="T13" fmla="*/ 165 h 165"/>
                <a:gd name="T14" fmla="*/ 31 w 41"/>
                <a:gd name="T15" fmla="*/ 154 h 165"/>
                <a:gd name="T16" fmla="*/ 31 w 41"/>
                <a:gd name="T17" fmla="*/ 84 h 165"/>
                <a:gd name="T18" fmla="*/ 27 w 41"/>
                <a:gd name="T19" fmla="*/ 76 h 165"/>
                <a:gd name="T20" fmla="*/ 27 w 41"/>
                <a:gd name="T21" fmla="*/ 58 h 165"/>
                <a:gd name="T22" fmla="*/ 41 w 41"/>
                <a:gd name="T23" fmla="*/ 30 h 165"/>
                <a:gd name="T24" fmla="*/ 21 w 41"/>
                <a:gd name="T25" fmla="*/ 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" h="165">
                  <a:moveTo>
                    <a:pt x="21" y="0"/>
                  </a:moveTo>
                  <a:cubicBezTo>
                    <a:pt x="9" y="0"/>
                    <a:pt x="0" y="13"/>
                    <a:pt x="0" y="30"/>
                  </a:cubicBezTo>
                  <a:cubicBezTo>
                    <a:pt x="0" y="42"/>
                    <a:pt x="6" y="53"/>
                    <a:pt x="14" y="58"/>
                  </a:cubicBezTo>
                  <a:cubicBezTo>
                    <a:pt x="14" y="76"/>
                    <a:pt x="14" y="76"/>
                    <a:pt x="14" y="76"/>
                  </a:cubicBezTo>
                  <a:cubicBezTo>
                    <a:pt x="11" y="78"/>
                    <a:pt x="10" y="81"/>
                    <a:pt x="10" y="84"/>
                  </a:cubicBezTo>
                  <a:cubicBezTo>
                    <a:pt x="10" y="154"/>
                    <a:pt x="10" y="154"/>
                    <a:pt x="10" y="154"/>
                  </a:cubicBezTo>
                  <a:cubicBezTo>
                    <a:pt x="10" y="160"/>
                    <a:pt x="15" y="165"/>
                    <a:pt x="21" y="165"/>
                  </a:cubicBezTo>
                  <a:cubicBezTo>
                    <a:pt x="27" y="165"/>
                    <a:pt x="31" y="160"/>
                    <a:pt x="31" y="154"/>
                  </a:cubicBezTo>
                  <a:cubicBezTo>
                    <a:pt x="31" y="84"/>
                    <a:pt x="31" y="84"/>
                    <a:pt x="31" y="84"/>
                  </a:cubicBezTo>
                  <a:cubicBezTo>
                    <a:pt x="31" y="81"/>
                    <a:pt x="30" y="78"/>
                    <a:pt x="27" y="76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35" y="53"/>
                    <a:pt x="41" y="42"/>
                    <a:pt x="41" y="30"/>
                  </a:cubicBezTo>
                  <a:cubicBezTo>
                    <a:pt x="41" y="13"/>
                    <a:pt x="32" y="0"/>
                    <a:pt x="21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11"/>
            <p:cNvSpPr/>
            <p:nvPr/>
          </p:nvSpPr>
          <p:spPr bwMode="auto">
            <a:xfrm>
              <a:off x="5613400" y="1795463"/>
              <a:ext cx="112713" cy="620713"/>
            </a:xfrm>
            <a:custGeom>
              <a:avLst/>
              <a:gdLst>
                <a:gd name="T0" fmla="*/ 26 w 30"/>
                <a:gd name="T1" fmla="*/ 76 h 165"/>
                <a:gd name="T2" fmla="*/ 26 w 30"/>
                <a:gd name="T3" fmla="*/ 58 h 165"/>
                <a:gd name="T4" fmla="*/ 26 w 30"/>
                <a:gd name="T5" fmla="*/ 50 h 165"/>
                <a:gd name="T6" fmla="*/ 26 w 30"/>
                <a:gd name="T7" fmla="*/ 1 h 165"/>
                <a:gd name="T8" fmla="*/ 20 w 30"/>
                <a:gd name="T9" fmla="*/ 0 h 165"/>
                <a:gd name="T10" fmla="*/ 0 w 30"/>
                <a:gd name="T11" fmla="*/ 30 h 165"/>
                <a:gd name="T12" fmla="*/ 13 w 30"/>
                <a:gd name="T13" fmla="*/ 57 h 165"/>
                <a:gd name="T14" fmla="*/ 13 w 30"/>
                <a:gd name="T15" fmla="*/ 76 h 165"/>
                <a:gd name="T16" fmla="*/ 9 w 30"/>
                <a:gd name="T17" fmla="*/ 84 h 165"/>
                <a:gd name="T18" fmla="*/ 9 w 30"/>
                <a:gd name="T19" fmla="*/ 154 h 165"/>
                <a:gd name="T20" fmla="*/ 20 w 30"/>
                <a:gd name="T21" fmla="*/ 165 h 165"/>
                <a:gd name="T22" fmla="*/ 30 w 30"/>
                <a:gd name="T23" fmla="*/ 154 h 165"/>
                <a:gd name="T24" fmla="*/ 30 w 30"/>
                <a:gd name="T25" fmla="*/ 84 h 165"/>
                <a:gd name="T26" fmla="*/ 26 w 30"/>
                <a:gd name="T27" fmla="*/ 76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165">
                  <a:moveTo>
                    <a:pt x="26" y="76"/>
                  </a:moveTo>
                  <a:cubicBezTo>
                    <a:pt x="26" y="58"/>
                    <a:pt x="26" y="58"/>
                    <a:pt x="26" y="58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25" y="0"/>
                    <a:pt x="22" y="0"/>
                    <a:pt x="20" y="0"/>
                  </a:cubicBezTo>
                  <a:cubicBezTo>
                    <a:pt x="9" y="0"/>
                    <a:pt x="0" y="13"/>
                    <a:pt x="0" y="30"/>
                  </a:cubicBezTo>
                  <a:cubicBezTo>
                    <a:pt x="0" y="42"/>
                    <a:pt x="5" y="53"/>
                    <a:pt x="13" y="57"/>
                  </a:cubicBezTo>
                  <a:cubicBezTo>
                    <a:pt x="13" y="76"/>
                    <a:pt x="13" y="76"/>
                    <a:pt x="13" y="76"/>
                  </a:cubicBezTo>
                  <a:cubicBezTo>
                    <a:pt x="10" y="78"/>
                    <a:pt x="9" y="81"/>
                    <a:pt x="9" y="84"/>
                  </a:cubicBezTo>
                  <a:cubicBezTo>
                    <a:pt x="9" y="154"/>
                    <a:pt x="9" y="154"/>
                    <a:pt x="9" y="154"/>
                  </a:cubicBezTo>
                  <a:cubicBezTo>
                    <a:pt x="9" y="160"/>
                    <a:pt x="14" y="165"/>
                    <a:pt x="20" y="165"/>
                  </a:cubicBezTo>
                  <a:cubicBezTo>
                    <a:pt x="26" y="165"/>
                    <a:pt x="30" y="160"/>
                    <a:pt x="30" y="154"/>
                  </a:cubicBezTo>
                  <a:cubicBezTo>
                    <a:pt x="30" y="84"/>
                    <a:pt x="30" y="84"/>
                    <a:pt x="30" y="84"/>
                  </a:cubicBezTo>
                  <a:cubicBezTo>
                    <a:pt x="30" y="81"/>
                    <a:pt x="29" y="78"/>
                    <a:pt x="26" y="76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sp>
        <p:nvSpPr>
          <p:cNvPr id="12" name="Oval 13"/>
          <p:cNvSpPr>
            <a:spLocks noChangeArrowheads="1"/>
          </p:cNvSpPr>
          <p:nvPr/>
        </p:nvSpPr>
        <p:spPr bwMode="auto">
          <a:xfrm>
            <a:off x="6114801" y="3940354"/>
            <a:ext cx="1359166" cy="1357144"/>
          </a:xfrm>
          <a:prstGeom prst="ellipse">
            <a:avLst/>
          </a:prstGeom>
          <a:solidFill>
            <a:srgbClr val="5C9184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defPPr>
              <a:defRPr lang="zh-C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1800">
              <a:solidFill>
                <a:prstClr val="black"/>
              </a:solidFill>
            </a:endParaRPr>
          </a:p>
        </p:txBody>
      </p:sp>
      <p:sp>
        <p:nvSpPr>
          <p:cNvPr id="22" name="Oval 12"/>
          <p:cNvSpPr>
            <a:spLocks noChangeArrowheads="1"/>
          </p:cNvSpPr>
          <p:nvPr/>
        </p:nvSpPr>
        <p:spPr bwMode="auto">
          <a:xfrm>
            <a:off x="1268729" y="3940354"/>
            <a:ext cx="1355120" cy="1357144"/>
          </a:xfrm>
          <a:prstGeom prst="ellipse">
            <a:avLst/>
          </a:prstGeom>
          <a:solidFill>
            <a:srgbClr val="5C9184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defPPr>
              <a:defRPr lang="zh-C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1800">
              <a:solidFill>
                <a:prstClr val="black"/>
              </a:solidFill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502285" y="370522"/>
            <a:ext cx="56515" cy="386716"/>
          </a:xfrm>
          <a:prstGeom prst="rect">
            <a:avLst/>
          </a:prstGeom>
          <a:solidFill>
            <a:srgbClr val="5C91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矩形 46"/>
          <p:cNvSpPr/>
          <p:nvPr/>
        </p:nvSpPr>
        <p:spPr>
          <a:xfrm>
            <a:off x="586528" y="370521"/>
            <a:ext cx="137604" cy="386717"/>
          </a:xfrm>
          <a:prstGeom prst="rect">
            <a:avLst/>
          </a:prstGeom>
          <a:solidFill>
            <a:srgbClr val="5C91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矩形 47"/>
          <p:cNvSpPr/>
          <p:nvPr/>
        </p:nvSpPr>
        <p:spPr>
          <a:xfrm>
            <a:off x="724132" y="333970"/>
            <a:ext cx="2441694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</a:rPr>
              <a:t>此处添加标题文本</a:t>
            </a:r>
          </a:p>
        </p:txBody>
      </p:sp>
      <p:sp>
        <p:nvSpPr>
          <p:cNvPr id="49" name="文本框 48"/>
          <p:cNvSpPr txBox="1"/>
          <p:nvPr/>
        </p:nvSpPr>
        <p:spPr>
          <a:xfrm>
            <a:off x="2700188" y="2536314"/>
            <a:ext cx="333375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7200" i="1">
                <a:solidFill>
                  <a:schemeClr val="bg1"/>
                </a:solidFill>
                <a:latin typeface="Haettenschweiler" panose="020B0706040902060204" pitchFamily="34" charset="0"/>
              </a:defRPr>
            </a:lvl1pPr>
          </a:lstStyle>
          <a:p>
            <a:pPr algn="just"/>
            <a:r>
              <a:rPr lang="zh-CN" altLang="en-US" sz="1400" i="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在此处添加详细描述文本，尽量与标题文本语言风格相符合，语言描述尽量简洁生动，尽可能概括出段落内容。</a:t>
            </a:r>
            <a:endParaRPr lang="zh-CN" altLang="en-US" sz="1400" i="0" dirty="0">
              <a:solidFill>
                <a:schemeClr val="tx1">
                  <a:lumMod val="65000"/>
                  <a:lumOff val="35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  <a:cs typeface="华康少女" panose="040F0509000000000000" pitchFamily="81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3204789" y="1917966"/>
            <a:ext cx="22971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5C9184"/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</a:rPr>
              <a:t>此处添加标题文本</a:t>
            </a:r>
          </a:p>
        </p:txBody>
      </p:sp>
      <p:sp>
        <p:nvSpPr>
          <p:cNvPr id="51" name="Freeform 92"/>
          <p:cNvSpPr>
            <a:spLocks noEditPoints="1"/>
          </p:cNvSpPr>
          <p:nvPr/>
        </p:nvSpPr>
        <p:spPr bwMode="auto">
          <a:xfrm>
            <a:off x="6343494" y="4182341"/>
            <a:ext cx="891665" cy="891665"/>
          </a:xfrm>
          <a:custGeom>
            <a:avLst/>
            <a:gdLst>
              <a:gd name="T0" fmla="*/ 281 w 282"/>
              <a:gd name="T1" fmla="*/ 129 h 282"/>
              <a:gd name="T2" fmla="*/ 242 w 282"/>
              <a:gd name="T3" fmla="*/ 102 h 282"/>
              <a:gd name="T4" fmla="*/ 252 w 282"/>
              <a:gd name="T5" fmla="*/ 54 h 282"/>
              <a:gd name="T6" fmla="*/ 230 w 282"/>
              <a:gd name="T7" fmla="*/ 32 h 282"/>
              <a:gd name="T8" fmla="*/ 185 w 282"/>
              <a:gd name="T9" fmla="*/ 39 h 282"/>
              <a:gd name="T10" fmla="*/ 159 w 282"/>
              <a:gd name="T11" fmla="*/ 1 h 282"/>
              <a:gd name="T12" fmla="*/ 121 w 282"/>
              <a:gd name="T13" fmla="*/ 2 h 282"/>
              <a:gd name="T14" fmla="*/ 94 w 282"/>
              <a:gd name="T15" fmla="*/ 36 h 282"/>
              <a:gd name="T16" fmla="*/ 53 w 282"/>
              <a:gd name="T17" fmla="*/ 31 h 282"/>
              <a:gd name="T18" fmla="*/ 32 w 282"/>
              <a:gd name="T19" fmla="*/ 52 h 282"/>
              <a:gd name="T20" fmla="*/ 38 w 282"/>
              <a:gd name="T21" fmla="*/ 97 h 282"/>
              <a:gd name="T22" fmla="*/ 2 w 282"/>
              <a:gd name="T23" fmla="*/ 123 h 282"/>
              <a:gd name="T24" fmla="*/ 1 w 282"/>
              <a:gd name="T25" fmla="*/ 157 h 282"/>
              <a:gd name="T26" fmla="*/ 35 w 282"/>
              <a:gd name="T27" fmla="*/ 184 h 282"/>
              <a:gd name="T28" fmla="*/ 29 w 282"/>
              <a:gd name="T29" fmla="*/ 226 h 282"/>
              <a:gd name="T30" fmla="*/ 53 w 282"/>
              <a:gd name="T31" fmla="*/ 251 h 282"/>
              <a:gd name="T32" fmla="*/ 96 w 282"/>
              <a:gd name="T33" fmla="*/ 246 h 282"/>
              <a:gd name="T34" fmla="*/ 122 w 282"/>
              <a:gd name="T35" fmla="*/ 280 h 282"/>
              <a:gd name="T36" fmla="*/ 161 w 282"/>
              <a:gd name="T37" fmla="*/ 280 h 282"/>
              <a:gd name="T38" fmla="*/ 187 w 282"/>
              <a:gd name="T39" fmla="*/ 251 h 282"/>
              <a:gd name="T40" fmla="*/ 225 w 282"/>
              <a:gd name="T41" fmla="*/ 254 h 282"/>
              <a:gd name="T42" fmla="*/ 251 w 282"/>
              <a:gd name="T43" fmla="*/ 229 h 282"/>
              <a:gd name="T44" fmla="*/ 245 w 282"/>
              <a:gd name="T45" fmla="*/ 186 h 282"/>
              <a:gd name="T46" fmla="*/ 281 w 282"/>
              <a:gd name="T47" fmla="*/ 160 h 282"/>
              <a:gd name="T48" fmla="*/ 281 w 282"/>
              <a:gd name="T49" fmla="*/ 129 h 282"/>
              <a:gd name="T50" fmla="*/ 192 w 282"/>
              <a:gd name="T51" fmla="*/ 163 h 282"/>
              <a:gd name="T52" fmla="*/ 119 w 282"/>
              <a:gd name="T53" fmla="*/ 192 h 282"/>
              <a:gd name="T54" fmla="*/ 90 w 282"/>
              <a:gd name="T55" fmla="*/ 119 h 282"/>
              <a:gd name="T56" fmla="*/ 163 w 282"/>
              <a:gd name="T57" fmla="*/ 90 h 282"/>
              <a:gd name="T58" fmla="*/ 192 w 282"/>
              <a:gd name="T59" fmla="*/ 163 h 2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282" h="282">
                <a:moveTo>
                  <a:pt x="281" y="129"/>
                </a:moveTo>
                <a:cubicBezTo>
                  <a:pt x="264" y="129"/>
                  <a:pt x="248" y="118"/>
                  <a:pt x="242" y="102"/>
                </a:cubicBezTo>
                <a:cubicBezTo>
                  <a:pt x="235" y="85"/>
                  <a:pt x="240" y="66"/>
                  <a:pt x="252" y="54"/>
                </a:cubicBezTo>
                <a:cubicBezTo>
                  <a:pt x="246" y="46"/>
                  <a:pt x="238" y="39"/>
                  <a:pt x="230" y="32"/>
                </a:cubicBezTo>
                <a:cubicBezTo>
                  <a:pt x="218" y="42"/>
                  <a:pt x="201" y="46"/>
                  <a:pt x="185" y="39"/>
                </a:cubicBezTo>
                <a:cubicBezTo>
                  <a:pt x="169" y="32"/>
                  <a:pt x="160" y="17"/>
                  <a:pt x="159" y="1"/>
                </a:cubicBezTo>
                <a:cubicBezTo>
                  <a:pt x="146" y="0"/>
                  <a:pt x="133" y="0"/>
                  <a:pt x="121" y="2"/>
                </a:cubicBezTo>
                <a:cubicBezTo>
                  <a:pt x="118" y="17"/>
                  <a:pt x="109" y="30"/>
                  <a:pt x="94" y="36"/>
                </a:cubicBezTo>
                <a:cubicBezTo>
                  <a:pt x="80" y="42"/>
                  <a:pt x="64" y="39"/>
                  <a:pt x="53" y="31"/>
                </a:cubicBezTo>
                <a:cubicBezTo>
                  <a:pt x="45" y="38"/>
                  <a:pt x="38" y="45"/>
                  <a:pt x="32" y="52"/>
                </a:cubicBezTo>
                <a:cubicBezTo>
                  <a:pt x="41" y="65"/>
                  <a:pt x="44" y="81"/>
                  <a:pt x="38" y="97"/>
                </a:cubicBezTo>
                <a:cubicBezTo>
                  <a:pt x="31" y="112"/>
                  <a:pt x="17" y="121"/>
                  <a:pt x="2" y="123"/>
                </a:cubicBezTo>
                <a:cubicBezTo>
                  <a:pt x="0" y="134"/>
                  <a:pt x="0" y="146"/>
                  <a:pt x="1" y="157"/>
                </a:cubicBezTo>
                <a:cubicBezTo>
                  <a:pt x="16" y="159"/>
                  <a:pt x="29" y="169"/>
                  <a:pt x="35" y="184"/>
                </a:cubicBezTo>
                <a:cubicBezTo>
                  <a:pt x="41" y="198"/>
                  <a:pt x="38" y="214"/>
                  <a:pt x="29" y="226"/>
                </a:cubicBezTo>
                <a:cubicBezTo>
                  <a:pt x="36" y="235"/>
                  <a:pt x="44" y="244"/>
                  <a:pt x="53" y="251"/>
                </a:cubicBezTo>
                <a:cubicBezTo>
                  <a:pt x="65" y="242"/>
                  <a:pt x="81" y="240"/>
                  <a:pt x="96" y="246"/>
                </a:cubicBezTo>
                <a:cubicBezTo>
                  <a:pt x="111" y="252"/>
                  <a:pt x="120" y="266"/>
                  <a:pt x="122" y="280"/>
                </a:cubicBezTo>
                <a:cubicBezTo>
                  <a:pt x="135" y="282"/>
                  <a:pt x="148" y="282"/>
                  <a:pt x="161" y="280"/>
                </a:cubicBezTo>
                <a:cubicBezTo>
                  <a:pt x="164" y="268"/>
                  <a:pt x="173" y="257"/>
                  <a:pt x="187" y="251"/>
                </a:cubicBezTo>
                <a:cubicBezTo>
                  <a:pt x="200" y="246"/>
                  <a:pt x="213" y="248"/>
                  <a:pt x="225" y="254"/>
                </a:cubicBezTo>
                <a:cubicBezTo>
                  <a:pt x="234" y="247"/>
                  <a:pt x="243" y="239"/>
                  <a:pt x="251" y="229"/>
                </a:cubicBezTo>
                <a:cubicBezTo>
                  <a:pt x="242" y="217"/>
                  <a:pt x="239" y="201"/>
                  <a:pt x="245" y="186"/>
                </a:cubicBezTo>
                <a:cubicBezTo>
                  <a:pt x="252" y="171"/>
                  <a:pt x="266" y="161"/>
                  <a:pt x="281" y="160"/>
                </a:cubicBezTo>
                <a:cubicBezTo>
                  <a:pt x="282" y="149"/>
                  <a:pt x="282" y="139"/>
                  <a:pt x="281" y="129"/>
                </a:cubicBezTo>
                <a:close/>
                <a:moveTo>
                  <a:pt x="192" y="163"/>
                </a:moveTo>
                <a:cubicBezTo>
                  <a:pt x="180" y="191"/>
                  <a:pt x="147" y="204"/>
                  <a:pt x="119" y="192"/>
                </a:cubicBezTo>
                <a:cubicBezTo>
                  <a:pt x="91" y="180"/>
                  <a:pt x="78" y="147"/>
                  <a:pt x="90" y="119"/>
                </a:cubicBezTo>
                <a:cubicBezTo>
                  <a:pt x="102" y="91"/>
                  <a:pt x="135" y="78"/>
                  <a:pt x="163" y="90"/>
                </a:cubicBezTo>
                <a:cubicBezTo>
                  <a:pt x="191" y="102"/>
                  <a:pt x="204" y="135"/>
                  <a:pt x="192" y="163"/>
                </a:cubicBezTo>
                <a:close/>
              </a:path>
            </a:pathLst>
          </a:custGeom>
          <a:noFill/>
          <a:ln w="57150">
            <a:solidFill>
              <a:schemeClr val="bg1"/>
            </a:solidFill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52" name="组合 51"/>
          <p:cNvGrpSpPr/>
          <p:nvPr/>
        </p:nvGrpSpPr>
        <p:grpSpPr>
          <a:xfrm>
            <a:off x="1709929" y="2107746"/>
            <a:ext cx="472716" cy="765743"/>
            <a:chOff x="4017838" y="1656867"/>
            <a:chExt cx="799474" cy="1295054"/>
          </a:xfrm>
          <a:noFill/>
        </p:grpSpPr>
        <p:sp>
          <p:nvSpPr>
            <p:cNvPr id="53" name="Freeform 40"/>
            <p:cNvSpPr>
              <a:spLocks/>
            </p:cNvSpPr>
            <p:nvPr/>
          </p:nvSpPr>
          <p:spPr bwMode="auto">
            <a:xfrm>
              <a:off x="4167447" y="1656867"/>
              <a:ext cx="500256" cy="846227"/>
            </a:xfrm>
            <a:custGeom>
              <a:avLst/>
              <a:gdLst>
                <a:gd name="T0" fmla="*/ 62 w 123"/>
                <a:gd name="T1" fmla="*/ 207 h 207"/>
                <a:gd name="T2" fmla="*/ 123 w 123"/>
                <a:gd name="T3" fmla="*/ 146 h 207"/>
                <a:gd name="T4" fmla="*/ 123 w 123"/>
                <a:gd name="T5" fmla="*/ 61 h 207"/>
                <a:gd name="T6" fmla="*/ 62 w 123"/>
                <a:gd name="T7" fmla="*/ 0 h 207"/>
                <a:gd name="T8" fmla="*/ 0 w 123"/>
                <a:gd name="T9" fmla="*/ 61 h 207"/>
                <a:gd name="T10" fmla="*/ 0 w 123"/>
                <a:gd name="T11" fmla="*/ 146 h 207"/>
                <a:gd name="T12" fmla="*/ 62 w 123"/>
                <a:gd name="T13" fmla="*/ 207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207">
                  <a:moveTo>
                    <a:pt x="62" y="207"/>
                  </a:moveTo>
                  <a:cubicBezTo>
                    <a:pt x="95" y="207"/>
                    <a:pt x="123" y="180"/>
                    <a:pt x="123" y="146"/>
                  </a:cubicBezTo>
                  <a:cubicBezTo>
                    <a:pt x="123" y="61"/>
                    <a:pt x="123" y="61"/>
                    <a:pt x="123" y="61"/>
                  </a:cubicBezTo>
                  <a:cubicBezTo>
                    <a:pt x="123" y="27"/>
                    <a:pt x="95" y="0"/>
                    <a:pt x="62" y="0"/>
                  </a:cubicBezTo>
                  <a:cubicBezTo>
                    <a:pt x="28" y="0"/>
                    <a:pt x="0" y="27"/>
                    <a:pt x="0" y="61"/>
                  </a:cubicBezTo>
                  <a:cubicBezTo>
                    <a:pt x="0" y="146"/>
                    <a:pt x="0" y="146"/>
                    <a:pt x="0" y="146"/>
                  </a:cubicBezTo>
                  <a:cubicBezTo>
                    <a:pt x="0" y="180"/>
                    <a:pt x="28" y="207"/>
                    <a:pt x="62" y="207"/>
                  </a:cubicBezTo>
                  <a:close/>
                </a:path>
              </a:pathLst>
            </a:custGeom>
            <a:grpFill/>
            <a:ln w="38100">
              <a:solidFill>
                <a:schemeClr val="bg1"/>
              </a:solidFill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54" name="Freeform 41"/>
            <p:cNvSpPr>
              <a:spLocks/>
            </p:cNvSpPr>
            <p:nvPr/>
          </p:nvSpPr>
          <p:spPr bwMode="auto">
            <a:xfrm>
              <a:off x="4017838" y="2152447"/>
              <a:ext cx="799474" cy="799474"/>
            </a:xfrm>
            <a:custGeom>
              <a:avLst/>
              <a:gdLst>
                <a:gd name="T0" fmla="*/ 184 w 196"/>
                <a:gd name="T1" fmla="*/ 0 h 196"/>
                <a:gd name="T2" fmla="*/ 171 w 196"/>
                <a:gd name="T3" fmla="*/ 12 h 196"/>
                <a:gd name="T4" fmla="*/ 171 w 196"/>
                <a:gd name="T5" fmla="*/ 29 h 196"/>
                <a:gd name="T6" fmla="*/ 98 w 196"/>
                <a:gd name="T7" fmla="*/ 100 h 196"/>
                <a:gd name="T8" fmla="*/ 25 w 196"/>
                <a:gd name="T9" fmla="*/ 29 h 196"/>
                <a:gd name="T10" fmla="*/ 25 w 196"/>
                <a:gd name="T11" fmla="*/ 12 h 196"/>
                <a:gd name="T12" fmla="*/ 12 w 196"/>
                <a:gd name="T13" fmla="*/ 0 h 196"/>
                <a:gd name="T14" fmla="*/ 0 w 196"/>
                <a:gd name="T15" fmla="*/ 12 h 196"/>
                <a:gd name="T16" fmla="*/ 0 w 196"/>
                <a:gd name="T17" fmla="*/ 29 h 196"/>
                <a:gd name="T18" fmla="*/ 87 w 196"/>
                <a:gd name="T19" fmla="*/ 124 h 196"/>
                <a:gd name="T20" fmla="*/ 87 w 196"/>
                <a:gd name="T21" fmla="*/ 171 h 196"/>
                <a:gd name="T22" fmla="*/ 66 w 196"/>
                <a:gd name="T23" fmla="*/ 171 h 196"/>
                <a:gd name="T24" fmla="*/ 53 w 196"/>
                <a:gd name="T25" fmla="*/ 183 h 196"/>
                <a:gd name="T26" fmla="*/ 66 w 196"/>
                <a:gd name="T27" fmla="*/ 196 h 196"/>
                <a:gd name="T28" fmla="*/ 134 w 196"/>
                <a:gd name="T29" fmla="*/ 196 h 196"/>
                <a:gd name="T30" fmla="*/ 146 w 196"/>
                <a:gd name="T31" fmla="*/ 183 h 196"/>
                <a:gd name="T32" fmla="*/ 134 w 196"/>
                <a:gd name="T33" fmla="*/ 171 h 196"/>
                <a:gd name="T34" fmla="*/ 112 w 196"/>
                <a:gd name="T35" fmla="*/ 171 h 196"/>
                <a:gd name="T36" fmla="*/ 112 w 196"/>
                <a:gd name="T37" fmla="*/ 123 h 196"/>
                <a:gd name="T38" fmla="*/ 196 w 196"/>
                <a:gd name="T39" fmla="*/ 29 h 196"/>
                <a:gd name="T40" fmla="*/ 196 w 196"/>
                <a:gd name="T41" fmla="*/ 12 h 196"/>
                <a:gd name="T42" fmla="*/ 184 w 196"/>
                <a:gd name="T43" fmla="*/ 0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96" h="196">
                  <a:moveTo>
                    <a:pt x="184" y="0"/>
                  </a:moveTo>
                  <a:cubicBezTo>
                    <a:pt x="177" y="0"/>
                    <a:pt x="171" y="5"/>
                    <a:pt x="171" y="12"/>
                  </a:cubicBezTo>
                  <a:cubicBezTo>
                    <a:pt x="171" y="29"/>
                    <a:pt x="171" y="29"/>
                    <a:pt x="171" y="29"/>
                  </a:cubicBezTo>
                  <a:cubicBezTo>
                    <a:pt x="171" y="68"/>
                    <a:pt x="139" y="100"/>
                    <a:pt x="98" y="100"/>
                  </a:cubicBezTo>
                  <a:cubicBezTo>
                    <a:pt x="58" y="100"/>
                    <a:pt x="25" y="68"/>
                    <a:pt x="25" y="29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5" y="5"/>
                    <a:pt x="19" y="0"/>
                    <a:pt x="12" y="0"/>
                  </a:cubicBezTo>
                  <a:cubicBezTo>
                    <a:pt x="6" y="0"/>
                    <a:pt x="0" y="5"/>
                    <a:pt x="0" y="12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78"/>
                    <a:pt x="38" y="118"/>
                    <a:pt x="87" y="124"/>
                  </a:cubicBezTo>
                  <a:cubicBezTo>
                    <a:pt x="87" y="171"/>
                    <a:pt x="87" y="171"/>
                    <a:pt x="87" y="171"/>
                  </a:cubicBezTo>
                  <a:cubicBezTo>
                    <a:pt x="66" y="171"/>
                    <a:pt x="66" y="171"/>
                    <a:pt x="66" y="171"/>
                  </a:cubicBezTo>
                  <a:cubicBezTo>
                    <a:pt x="59" y="171"/>
                    <a:pt x="53" y="176"/>
                    <a:pt x="53" y="183"/>
                  </a:cubicBezTo>
                  <a:cubicBezTo>
                    <a:pt x="53" y="190"/>
                    <a:pt x="59" y="196"/>
                    <a:pt x="66" y="196"/>
                  </a:cubicBezTo>
                  <a:cubicBezTo>
                    <a:pt x="134" y="196"/>
                    <a:pt x="134" y="196"/>
                    <a:pt x="134" y="196"/>
                  </a:cubicBezTo>
                  <a:cubicBezTo>
                    <a:pt x="141" y="196"/>
                    <a:pt x="146" y="190"/>
                    <a:pt x="146" y="183"/>
                  </a:cubicBezTo>
                  <a:cubicBezTo>
                    <a:pt x="146" y="176"/>
                    <a:pt x="141" y="171"/>
                    <a:pt x="134" y="171"/>
                  </a:cubicBezTo>
                  <a:cubicBezTo>
                    <a:pt x="112" y="171"/>
                    <a:pt x="112" y="171"/>
                    <a:pt x="112" y="171"/>
                  </a:cubicBezTo>
                  <a:cubicBezTo>
                    <a:pt x="112" y="123"/>
                    <a:pt x="112" y="123"/>
                    <a:pt x="112" y="123"/>
                  </a:cubicBezTo>
                  <a:cubicBezTo>
                    <a:pt x="160" y="116"/>
                    <a:pt x="196" y="77"/>
                    <a:pt x="196" y="29"/>
                  </a:cubicBezTo>
                  <a:cubicBezTo>
                    <a:pt x="196" y="12"/>
                    <a:pt x="196" y="12"/>
                    <a:pt x="196" y="12"/>
                  </a:cubicBezTo>
                  <a:cubicBezTo>
                    <a:pt x="196" y="5"/>
                    <a:pt x="191" y="0"/>
                    <a:pt x="184" y="0"/>
                  </a:cubicBezTo>
                  <a:close/>
                </a:path>
              </a:pathLst>
            </a:custGeom>
            <a:grpFill/>
            <a:ln w="38100">
              <a:solidFill>
                <a:schemeClr val="bg1"/>
              </a:solidFill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sp>
        <p:nvSpPr>
          <p:cNvPr id="55" name="Freeform 34"/>
          <p:cNvSpPr>
            <a:spLocks/>
          </p:cNvSpPr>
          <p:nvPr/>
        </p:nvSpPr>
        <p:spPr bwMode="auto">
          <a:xfrm>
            <a:off x="1596820" y="4372471"/>
            <a:ext cx="698932" cy="647856"/>
          </a:xfrm>
          <a:custGeom>
            <a:avLst/>
            <a:gdLst>
              <a:gd name="T0" fmla="*/ 258 w 298"/>
              <a:gd name="T1" fmla="*/ 0 h 276"/>
              <a:gd name="T2" fmla="*/ 41 w 298"/>
              <a:gd name="T3" fmla="*/ 0 h 276"/>
              <a:gd name="T4" fmla="*/ 0 w 298"/>
              <a:gd name="T5" fmla="*/ 40 h 276"/>
              <a:gd name="T6" fmla="*/ 0 w 298"/>
              <a:gd name="T7" fmla="*/ 180 h 276"/>
              <a:gd name="T8" fmla="*/ 41 w 298"/>
              <a:gd name="T9" fmla="*/ 220 h 276"/>
              <a:gd name="T10" fmla="*/ 128 w 298"/>
              <a:gd name="T11" fmla="*/ 220 h 276"/>
              <a:gd name="T12" fmla="*/ 128 w 298"/>
              <a:gd name="T13" fmla="*/ 276 h 276"/>
              <a:gd name="T14" fmla="*/ 220 w 298"/>
              <a:gd name="T15" fmla="*/ 220 h 276"/>
              <a:gd name="T16" fmla="*/ 258 w 298"/>
              <a:gd name="T17" fmla="*/ 220 h 276"/>
              <a:gd name="T18" fmla="*/ 298 w 298"/>
              <a:gd name="T19" fmla="*/ 180 h 276"/>
              <a:gd name="T20" fmla="*/ 298 w 298"/>
              <a:gd name="T21" fmla="*/ 40 h 276"/>
              <a:gd name="T22" fmla="*/ 258 w 298"/>
              <a:gd name="T23" fmla="*/ 0 h 2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98" h="276">
                <a:moveTo>
                  <a:pt x="258" y="0"/>
                </a:moveTo>
                <a:cubicBezTo>
                  <a:pt x="41" y="0"/>
                  <a:pt x="41" y="0"/>
                  <a:pt x="41" y="0"/>
                </a:cubicBezTo>
                <a:cubicBezTo>
                  <a:pt x="19" y="0"/>
                  <a:pt x="0" y="18"/>
                  <a:pt x="0" y="40"/>
                </a:cubicBezTo>
                <a:cubicBezTo>
                  <a:pt x="0" y="180"/>
                  <a:pt x="0" y="180"/>
                  <a:pt x="0" y="180"/>
                </a:cubicBezTo>
                <a:cubicBezTo>
                  <a:pt x="0" y="202"/>
                  <a:pt x="19" y="220"/>
                  <a:pt x="41" y="220"/>
                </a:cubicBezTo>
                <a:cubicBezTo>
                  <a:pt x="128" y="220"/>
                  <a:pt x="128" y="220"/>
                  <a:pt x="128" y="220"/>
                </a:cubicBezTo>
                <a:cubicBezTo>
                  <a:pt x="128" y="276"/>
                  <a:pt x="128" y="276"/>
                  <a:pt x="128" y="276"/>
                </a:cubicBezTo>
                <a:cubicBezTo>
                  <a:pt x="220" y="220"/>
                  <a:pt x="220" y="220"/>
                  <a:pt x="220" y="220"/>
                </a:cubicBezTo>
                <a:cubicBezTo>
                  <a:pt x="258" y="220"/>
                  <a:pt x="258" y="220"/>
                  <a:pt x="258" y="220"/>
                </a:cubicBezTo>
                <a:cubicBezTo>
                  <a:pt x="280" y="220"/>
                  <a:pt x="298" y="202"/>
                  <a:pt x="298" y="180"/>
                </a:cubicBezTo>
                <a:cubicBezTo>
                  <a:pt x="298" y="40"/>
                  <a:pt x="298" y="40"/>
                  <a:pt x="298" y="40"/>
                </a:cubicBezTo>
                <a:cubicBezTo>
                  <a:pt x="298" y="18"/>
                  <a:pt x="280" y="0"/>
                  <a:pt x="258" y="0"/>
                </a:cubicBezTo>
                <a:close/>
              </a:path>
            </a:pathLst>
          </a:custGeom>
          <a:noFill/>
          <a:ln w="57150">
            <a:solidFill>
              <a:schemeClr val="bg1"/>
            </a:solidFill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2702906" y="4609180"/>
            <a:ext cx="333375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7200" i="1">
                <a:solidFill>
                  <a:schemeClr val="bg1"/>
                </a:solidFill>
                <a:latin typeface="Haettenschweiler" panose="020B0706040902060204" pitchFamily="34" charset="0"/>
              </a:defRPr>
            </a:lvl1pPr>
          </a:lstStyle>
          <a:p>
            <a:pPr algn="just"/>
            <a:r>
              <a:rPr lang="zh-CN" altLang="en-US" sz="1400" i="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在此处添加详细描述文本，尽量与标题文本语言风格相符合，语言描述尽量简洁生动，尽可能概括出段落内容。</a:t>
            </a:r>
            <a:endParaRPr lang="zh-CN" altLang="en-US" sz="1400" i="0" dirty="0">
              <a:solidFill>
                <a:schemeClr val="tx1">
                  <a:lumMod val="65000"/>
                  <a:lumOff val="35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  <a:cs typeface="华康少女" panose="040F0509000000000000" pitchFamily="81" charset="-122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3207507" y="3990832"/>
            <a:ext cx="22971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5C9184"/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</a:rPr>
              <a:t>此处添加标题文本</a:t>
            </a:r>
          </a:p>
        </p:txBody>
      </p:sp>
      <p:sp>
        <p:nvSpPr>
          <p:cNvPr id="58" name="文本框 57"/>
          <p:cNvSpPr txBox="1"/>
          <p:nvPr/>
        </p:nvSpPr>
        <p:spPr>
          <a:xfrm>
            <a:off x="7696434" y="2536314"/>
            <a:ext cx="333375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7200" i="1">
                <a:solidFill>
                  <a:schemeClr val="bg1"/>
                </a:solidFill>
                <a:latin typeface="Haettenschweiler" panose="020B0706040902060204" pitchFamily="34" charset="0"/>
              </a:defRPr>
            </a:lvl1pPr>
          </a:lstStyle>
          <a:p>
            <a:pPr algn="just"/>
            <a:r>
              <a:rPr lang="zh-CN" altLang="en-US" sz="1400" i="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在此处添加详细描述文本，尽量与标题文本语言风格相符合，语言描述尽量简洁生动，尽可能概括出段落内容。</a:t>
            </a:r>
            <a:endParaRPr lang="zh-CN" altLang="en-US" sz="1400" i="0" dirty="0">
              <a:solidFill>
                <a:schemeClr val="tx1">
                  <a:lumMod val="65000"/>
                  <a:lumOff val="35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  <a:cs typeface="华康少女" panose="040F0509000000000000" pitchFamily="81" charset="-122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8201035" y="1917966"/>
            <a:ext cx="22971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5C9184"/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</a:rPr>
              <a:t>此处添加标题文本</a:t>
            </a:r>
          </a:p>
        </p:txBody>
      </p:sp>
      <p:sp>
        <p:nvSpPr>
          <p:cNvPr id="60" name="文本框 59"/>
          <p:cNvSpPr txBox="1"/>
          <p:nvPr/>
        </p:nvSpPr>
        <p:spPr>
          <a:xfrm>
            <a:off x="7699152" y="4609180"/>
            <a:ext cx="333375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7200" i="1">
                <a:solidFill>
                  <a:schemeClr val="bg1"/>
                </a:solidFill>
                <a:latin typeface="Haettenschweiler" panose="020B0706040902060204" pitchFamily="34" charset="0"/>
              </a:defRPr>
            </a:lvl1pPr>
          </a:lstStyle>
          <a:p>
            <a:pPr algn="just"/>
            <a:r>
              <a:rPr lang="zh-CN" altLang="en-US" sz="1400" i="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在此处添加详细描述文本，尽量与标题文本语言风格相符合，语言描述尽量简洁生动，尽可能概括出段落内容。</a:t>
            </a:r>
            <a:endParaRPr lang="zh-CN" altLang="en-US" sz="1400" i="0" dirty="0">
              <a:solidFill>
                <a:schemeClr val="tx1">
                  <a:lumMod val="65000"/>
                  <a:lumOff val="35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  <a:cs typeface="华康少女" panose="040F0509000000000000" pitchFamily="81" charset="-122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8203753" y="3990832"/>
            <a:ext cx="22971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5C9184"/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</a:rPr>
              <a:t>此处添加标题文本</a:t>
            </a:r>
          </a:p>
        </p:txBody>
      </p:sp>
    </p:spTree>
    <p:extLst>
      <p:ext uri="{BB962C8B-B14F-4D97-AF65-F5344CB8AC3E}">
        <p14:creationId xmlns:p14="http://schemas.microsoft.com/office/powerpoint/2010/main" val="10273219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2" grpId="0" animBg="1"/>
      <p:bldP spid="22" grpId="0" animBg="1"/>
      <p:bldP spid="49" grpId="0"/>
      <p:bldP spid="50" grpId="0"/>
      <p:bldP spid="51" grpId="0" animBg="1"/>
      <p:bldP spid="55" grpId="0" animBg="1"/>
      <p:bldP spid="56" grpId="0"/>
      <p:bldP spid="57" grpId="0"/>
      <p:bldP spid="58" grpId="0"/>
      <p:bldP spid="59" grpId="0"/>
      <p:bldP spid="60" grpId="0"/>
      <p:bldP spid="6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42964" y="540494"/>
            <a:ext cx="7449497" cy="6777348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898507" y="1565285"/>
            <a:ext cx="3224140" cy="33235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7200" i="1">
                <a:solidFill>
                  <a:schemeClr val="bg1"/>
                </a:solidFill>
                <a:latin typeface="Haettenschweiler" panose="020B0706040902060204" pitchFamily="34" charset="0"/>
              </a:defRPr>
            </a:lvl1pPr>
          </a:lstStyle>
          <a:p>
            <a:r>
              <a:rPr lang="en-US" altLang="zh-CN" sz="20998" i="0" dirty="0" smtClean="0">
                <a:solidFill>
                  <a:srgbClr val="5C9184"/>
                </a:solidFill>
                <a:latin typeface="Agency FB" panose="020B0503020202020204" pitchFamily="34" charset="0"/>
                <a:ea typeface="+mj-ea"/>
                <a:cs typeface="Arial" panose="020B0604020202020204" pitchFamily="34" charset="0"/>
              </a:rPr>
              <a:t>02</a:t>
            </a:r>
            <a:endParaRPr lang="zh-CN" altLang="en-US" sz="20998" i="0" dirty="0">
              <a:solidFill>
                <a:srgbClr val="5C9184"/>
              </a:solidFill>
              <a:latin typeface="Agency FB" panose="020B0503020202020204" pitchFamily="34" charset="0"/>
              <a:ea typeface="+mj-ea"/>
              <a:cs typeface="Arial" panose="020B0604020202020204" pitchFamily="34" charset="0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8191394" y="3806312"/>
            <a:ext cx="3256820" cy="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8103007" y="3978255"/>
            <a:ext cx="324571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7200" i="1">
                <a:solidFill>
                  <a:schemeClr val="bg1"/>
                </a:solidFill>
                <a:latin typeface="Haettenschweiler" panose="020B0706040902060204" pitchFamily="34" charset="0"/>
              </a:defRPr>
            </a:lvl1pPr>
          </a:lstStyle>
          <a:p>
            <a:pPr algn="just"/>
            <a:r>
              <a:rPr lang="zh-CN" altLang="en-US" sz="1400" i="0" dirty="0">
                <a:solidFill>
                  <a:srgbClr val="5C9184"/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在此处添加详细描述文本，尽量与标题文本语言风格相符合，语言描述尽量简洁生动，尽可能概括出段落内容。</a:t>
            </a:r>
            <a:endParaRPr lang="zh-CN" altLang="en-US" sz="1400" i="0" dirty="0">
              <a:solidFill>
                <a:srgbClr val="5C9184"/>
              </a:solidFill>
              <a:latin typeface="方正姚体" panose="02010601030101010101" pitchFamily="2" charset="-122"/>
              <a:ea typeface="方正姚体" panose="02010601030101010101" pitchFamily="2" charset="-122"/>
              <a:cs typeface="华康少女" panose="040F0509000000000000" pitchFamily="81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191394" y="3206240"/>
            <a:ext cx="3057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rgbClr val="5C9184"/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</a:rPr>
              <a:t>此处添加标题文本</a:t>
            </a:r>
          </a:p>
        </p:txBody>
      </p:sp>
    </p:spTree>
    <p:extLst>
      <p:ext uri="{BB962C8B-B14F-4D97-AF65-F5344CB8AC3E}">
        <p14:creationId xmlns:p14="http://schemas.microsoft.com/office/powerpoint/2010/main" val="30143877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188668" y="1596125"/>
            <a:ext cx="2730877" cy="2751172"/>
            <a:chOff x="1287463" y="1603376"/>
            <a:chExt cx="1922463" cy="1936750"/>
          </a:xfrm>
        </p:grpSpPr>
        <p:sp>
          <p:nvSpPr>
            <p:cNvPr id="3" name="Freeform 12"/>
            <p:cNvSpPr/>
            <p:nvPr/>
          </p:nvSpPr>
          <p:spPr bwMode="auto">
            <a:xfrm>
              <a:off x="1611313" y="1603376"/>
              <a:ext cx="577850" cy="471488"/>
            </a:xfrm>
            <a:custGeom>
              <a:avLst/>
              <a:gdLst>
                <a:gd name="T0" fmla="*/ 112 w 112"/>
                <a:gd name="T1" fmla="*/ 0 h 91"/>
                <a:gd name="T2" fmla="*/ 0 w 112"/>
                <a:gd name="T3" fmla="*/ 47 h 91"/>
                <a:gd name="T4" fmla="*/ 44 w 112"/>
                <a:gd name="T5" fmla="*/ 91 h 91"/>
                <a:gd name="T6" fmla="*/ 112 w 112"/>
                <a:gd name="T7" fmla="*/ 63 h 91"/>
                <a:gd name="T8" fmla="*/ 112 w 112"/>
                <a:gd name="T9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" h="91">
                  <a:moveTo>
                    <a:pt x="112" y="0"/>
                  </a:moveTo>
                  <a:cubicBezTo>
                    <a:pt x="69" y="3"/>
                    <a:pt x="30" y="20"/>
                    <a:pt x="0" y="47"/>
                  </a:cubicBezTo>
                  <a:cubicBezTo>
                    <a:pt x="44" y="91"/>
                    <a:pt x="44" y="91"/>
                    <a:pt x="44" y="91"/>
                  </a:cubicBezTo>
                  <a:cubicBezTo>
                    <a:pt x="63" y="76"/>
                    <a:pt x="86" y="65"/>
                    <a:pt x="112" y="63"/>
                  </a:cubicBezTo>
                  <a:lnTo>
                    <a:pt x="112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4" name="Freeform 13"/>
            <p:cNvSpPr/>
            <p:nvPr/>
          </p:nvSpPr>
          <p:spPr bwMode="auto">
            <a:xfrm>
              <a:off x="1287463" y="2633663"/>
              <a:ext cx="468313" cy="581025"/>
            </a:xfrm>
            <a:custGeom>
              <a:avLst/>
              <a:gdLst>
                <a:gd name="T0" fmla="*/ 0 w 91"/>
                <a:gd name="T1" fmla="*/ 0 h 112"/>
                <a:gd name="T2" fmla="*/ 46 w 91"/>
                <a:gd name="T3" fmla="*/ 112 h 112"/>
                <a:gd name="T4" fmla="*/ 91 w 91"/>
                <a:gd name="T5" fmla="*/ 68 h 112"/>
                <a:gd name="T6" fmla="*/ 62 w 91"/>
                <a:gd name="T7" fmla="*/ 0 h 112"/>
                <a:gd name="T8" fmla="*/ 0 w 91"/>
                <a:gd name="T9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112">
                  <a:moveTo>
                    <a:pt x="0" y="0"/>
                  </a:moveTo>
                  <a:cubicBezTo>
                    <a:pt x="2" y="43"/>
                    <a:pt x="20" y="82"/>
                    <a:pt x="46" y="112"/>
                  </a:cubicBezTo>
                  <a:cubicBezTo>
                    <a:pt x="91" y="68"/>
                    <a:pt x="91" y="68"/>
                    <a:pt x="91" y="68"/>
                  </a:cubicBezTo>
                  <a:cubicBezTo>
                    <a:pt x="75" y="49"/>
                    <a:pt x="65" y="25"/>
                    <a:pt x="6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5" name="Freeform 14"/>
            <p:cNvSpPr/>
            <p:nvPr/>
          </p:nvSpPr>
          <p:spPr bwMode="auto">
            <a:xfrm>
              <a:off x="1287463" y="1928813"/>
              <a:ext cx="468313" cy="581025"/>
            </a:xfrm>
            <a:custGeom>
              <a:avLst/>
              <a:gdLst>
                <a:gd name="T0" fmla="*/ 46 w 91"/>
                <a:gd name="T1" fmla="*/ 0 h 112"/>
                <a:gd name="T2" fmla="*/ 0 w 91"/>
                <a:gd name="T3" fmla="*/ 112 h 112"/>
                <a:gd name="T4" fmla="*/ 62 w 91"/>
                <a:gd name="T5" fmla="*/ 112 h 112"/>
                <a:gd name="T6" fmla="*/ 91 w 91"/>
                <a:gd name="T7" fmla="*/ 45 h 112"/>
                <a:gd name="T8" fmla="*/ 46 w 91"/>
                <a:gd name="T9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112">
                  <a:moveTo>
                    <a:pt x="46" y="0"/>
                  </a:moveTo>
                  <a:cubicBezTo>
                    <a:pt x="20" y="31"/>
                    <a:pt x="2" y="70"/>
                    <a:pt x="0" y="112"/>
                  </a:cubicBezTo>
                  <a:cubicBezTo>
                    <a:pt x="62" y="112"/>
                    <a:pt x="62" y="112"/>
                    <a:pt x="62" y="112"/>
                  </a:cubicBezTo>
                  <a:cubicBezTo>
                    <a:pt x="65" y="87"/>
                    <a:pt x="75" y="63"/>
                    <a:pt x="91" y="45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6" name="Freeform 15"/>
            <p:cNvSpPr/>
            <p:nvPr/>
          </p:nvSpPr>
          <p:spPr bwMode="auto">
            <a:xfrm>
              <a:off x="2308226" y="1603376"/>
              <a:ext cx="576263" cy="471488"/>
            </a:xfrm>
            <a:custGeom>
              <a:avLst/>
              <a:gdLst>
                <a:gd name="T0" fmla="*/ 112 w 112"/>
                <a:gd name="T1" fmla="*/ 47 h 91"/>
                <a:gd name="T2" fmla="*/ 0 w 112"/>
                <a:gd name="T3" fmla="*/ 0 h 91"/>
                <a:gd name="T4" fmla="*/ 0 w 112"/>
                <a:gd name="T5" fmla="*/ 63 h 91"/>
                <a:gd name="T6" fmla="*/ 68 w 112"/>
                <a:gd name="T7" fmla="*/ 91 h 91"/>
                <a:gd name="T8" fmla="*/ 112 w 112"/>
                <a:gd name="T9" fmla="*/ 47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" h="91">
                  <a:moveTo>
                    <a:pt x="112" y="47"/>
                  </a:moveTo>
                  <a:cubicBezTo>
                    <a:pt x="82" y="20"/>
                    <a:pt x="43" y="3"/>
                    <a:pt x="0" y="0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26" y="65"/>
                    <a:pt x="49" y="76"/>
                    <a:pt x="68" y="91"/>
                  </a:cubicBezTo>
                  <a:lnTo>
                    <a:pt x="112" y="47"/>
                  </a:lnTo>
                  <a:close/>
                </a:path>
              </a:pathLst>
            </a:custGeom>
            <a:solidFill>
              <a:srgbClr val="C4C5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" name="Freeform 16"/>
            <p:cNvSpPr/>
            <p:nvPr/>
          </p:nvSpPr>
          <p:spPr bwMode="auto">
            <a:xfrm>
              <a:off x="2746376" y="2633663"/>
              <a:ext cx="463550" cy="581025"/>
            </a:xfrm>
            <a:custGeom>
              <a:avLst/>
              <a:gdLst>
                <a:gd name="T0" fmla="*/ 0 w 90"/>
                <a:gd name="T1" fmla="*/ 68 h 112"/>
                <a:gd name="T2" fmla="*/ 44 w 90"/>
                <a:gd name="T3" fmla="*/ 112 h 112"/>
                <a:gd name="T4" fmla="*/ 90 w 90"/>
                <a:gd name="T5" fmla="*/ 0 h 112"/>
                <a:gd name="T6" fmla="*/ 28 w 90"/>
                <a:gd name="T7" fmla="*/ 0 h 112"/>
                <a:gd name="T8" fmla="*/ 0 w 90"/>
                <a:gd name="T9" fmla="*/ 68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112">
                  <a:moveTo>
                    <a:pt x="0" y="68"/>
                  </a:moveTo>
                  <a:cubicBezTo>
                    <a:pt x="44" y="112"/>
                    <a:pt x="44" y="112"/>
                    <a:pt x="44" y="112"/>
                  </a:cubicBezTo>
                  <a:cubicBezTo>
                    <a:pt x="71" y="82"/>
                    <a:pt x="88" y="43"/>
                    <a:pt x="90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25"/>
                    <a:pt x="15" y="49"/>
                    <a:pt x="0" y="68"/>
                  </a:cubicBezTo>
                  <a:close/>
                </a:path>
              </a:pathLst>
            </a:custGeom>
            <a:solidFill>
              <a:srgbClr val="C4C5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17"/>
            <p:cNvSpPr/>
            <p:nvPr/>
          </p:nvSpPr>
          <p:spPr bwMode="auto">
            <a:xfrm>
              <a:off x="2746376" y="1928813"/>
              <a:ext cx="463550" cy="581025"/>
            </a:xfrm>
            <a:custGeom>
              <a:avLst/>
              <a:gdLst>
                <a:gd name="T0" fmla="*/ 90 w 90"/>
                <a:gd name="T1" fmla="*/ 112 h 112"/>
                <a:gd name="T2" fmla="*/ 44 w 90"/>
                <a:gd name="T3" fmla="*/ 0 h 112"/>
                <a:gd name="T4" fmla="*/ 0 w 90"/>
                <a:gd name="T5" fmla="*/ 45 h 112"/>
                <a:gd name="T6" fmla="*/ 28 w 90"/>
                <a:gd name="T7" fmla="*/ 112 h 112"/>
                <a:gd name="T8" fmla="*/ 90 w 90"/>
                <a:gd name="T9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112">
                  <a:moveTo>
                    <a:pt x="90" y="112"/>
                  </a:moveTo>
                  <a:cubicBezTo>
                    <a:pt x="88" y="70"/>
                    <a:pt x="71" y="31"/>
                    <a:pt x="44" y="0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5" y="63"/>
                    <a:pt x="25" y="87"/>
                    <a:pt x="28" y="112"/>
                  </a:cubicBezTo>
                  <a:lnTo>
                    <a:pt x="90" y="112"/>
                  </a:lnTo>
                  <a:close/>
                </a:path>
              </a:pathLst>
            </a:custGeom>
            <a:solidFill>
              <a:srgbClr val="C4C5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9" name="Freeform 18"/>
            <p:cNvSpPr/>
            <p:nvPr/>
          </p:nvSpPr>
          <p:spPr bwMode="auto">
            <a:xfrm>
              <a:off x="1611313" y="3068638"/>
              <a:ext cx="577850" cy="471488"/>
            </a:xfrm>
            <a:custGeom>
              <a:avLst/>
              <a:gdLst>
                <a:gd name="T0" fmla="*/ 0 w 112"/>
                <a:gd name="T1" fmla="*/ 44 h 91"/>
                <a:gd name="T2" fmla="*/ 112 w 112"/>
                <a:gd name="T3" fmla="*/ 91 h 91"/>
                <a:gd name="T4" fmla="*/ 112 w 112"/>
                <a:gd name="T5" fmla="*/ 28 h 91"/>
                <a:gd name="T6" fmla="*/ 44 w 112"/>
                <a:gd name="T7" fmla="*/ 0 h 91"/>
                <a:gd name="T8" fmla="*/ 0 w 112"/>
                <a:gd name="T9" fmla="*/ 44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" h="91">
                  <a:moveTo>
                    <a:pt x="0" y="44"/>
                  </a:moveTo>
                  <a:cubicBezTo>
                    <a:pt x="30" y="71"/>
                    <a:pt x="69" y="88"/>
                    <a:pt x="112" y="91"/>
                  </a:cubicBezTo>
                  <a:cubicBezTo>
                    <a:pt x="112" y="28"/>
                    <a:pt x="112" y="28"/>
                    <a:pt x="112" y="28"/>
                  </a:cubicBezTo>
                  <a:cubicBezTo>
                    <a:pt x="86" y="26"/>
                    <a:pt x="63" y="16"/>
                    <a:pt x="44" y="0"/>
                  </a:cubicBezTo>
                  <a:lnTo>
                    <a:pt x="0" y="44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19"/>
            <p:cNvSpPr/>
            <p:nvPr/>
          </p:nvSpPr>
          <p:spPr bwMode="auto">
            <a:xfrm>
              <a:off x="2308226" y="3068638"/>
              <a:ext cx="576263" cy="471488"/>
            </a:xfrm>
            <a:custGeom>
              <a:avLst/>
              <a:gdLst>
                <a:gd name="T0" fmla="*/ 0 w 112"/>
                <a:gd name="T1" fmla="*/ 91 h 91"/>
                <a:gd name="T2" fmla="*/ 112 w 112"/>
                <a:gd name="T3" fmla="*/ 44 h 91"/>
                <a:gd name="T4" fmla="*/ 68 w 112"/>
                <a:gd name="T5" fmla="*/ 0 h 91"/>
                <a:gd name="T6" fmla="*/ 0 w 112"/>
                <a:gd name="T7" fmla="*/ 28 h 91"/>
                <a:gd name="T8" fmla="*/ 0 w 112"/>
                <a:gd name="T9" fmla="*/ 9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" h="91">
                  <a:moveTo>
                    <a:pt x="0" y="91"/>
                  </a:moveTo>
                  <a:cubicBezTo>
                    <a:pt x="43" y="88"/>
                    <a:pt x="82" y="71"/>
                    <a:pt x="112" y="44"/>
                  </a:cubicBezTo>
                  <a:cubicBezTo>
                    <a:pt x="68" y="0"/>
                    <a:pt x="68" y="0"/>
                    <a:pt x="68" y="0"/>
                  </a:cubicBezTo>
                  <a:cubicBezTo>
                    <a:pt x="49" y="16"/>
                    <a:pt x="26" y="26"/>
                    <a:pt x="0" y="28"/>
                  </a:cubicBezTo>
                  <a:lnTo>
                    <a:pt x="0" y="91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4682657" y="1596125"/>
            <a:ext cx="2739896" cy="2751172"/>
            <a:chOff x="3533776" y="1603376"/>
            <a:chExt cx="1928812" cy="1936750"/>
          </a:xfrm>
        </p:grpSpPr>
        <p:sp>
          <p:nvSpPr>
            <p:cNvPr id="12" name="Freeform 27"/>
            <p:cNvSpPr/>
            <p:nvPr/>
          </p:nvSpPr>
          <p:spPr bwMode="auto">
            <a:xfrm>
              <a:off x="3859213" y="1603376"/>
              <a:ext cx="577850" cy="471488"/>
            </a:xfrm>
            <a:custGeom>
              <a:avLst/>
              <a:gdLst>
                <a:gd name="T0" fmla="*/ 112 w 112"/>
                <a:gd name="T1" fmla="*/ 0 h 91"/>
                <a:gd name="T2" fmla="*/ 0 w 112"/>
                <a:gd name="T3" fmla="*/ 47 h 91"/>
                <a:gd name="T4" fmla="*/ 44 w 112"/>
                <a:gd name="T5" fmla="*/ 91 h 91"/>
                <a:gd name="T6" fmla="*/ 112 w 112"/>
                <a:gd name="T7" fmla="*/ 63 h 91"/>
                <a:gd name="T8" fmla="*/ 112 w 112"/>
                <a:gd name="T9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" h="91">
                  <a:moveTo>
                    <a:pt x="112" y="0"/>
                  </a:moveTo>
                  <a:cubicBezTo>
                    <a:pt x="69" y="3"/>
                    <a:pt x="30" y="20"/>
                    <a:pt x="0" y="47"/>
                  </a:cubicBezTo>
                  <a:cubicBezTo>
                    <a:pt x="44" y="91"/>
                    <a:pt x="44" y="91"/>
                    <a:pt x="44" y="91"/>
                  </a:cubicBezTo>
                  <a:cubicBezTo>
                    <a:pt x="63" y="76"/>
                    <a:pt x="86" y="65"/>
                    <a:pt x="112" y="63"/>
                  </a:cubicBezTo>
                  <a:lnTo>
                    <a:pt x="112" y="0"/>
                  </a:lnTo>
                  <a:close/>
                </a:path>
              </a:pathLst>
            </a:custGeom>
            <a:solidFill>
              <a:srgbClr val="5C91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28"/>
            <p:cNvSpPr/>
            <p:nvPr/>
          </p:nvSpPr>
          <p:spPr bwMode="auto">
            <a:xfrm>
              <a:off x="3533776" y="2633663"/>
              <a:ext cx="469900" cy="581025"/>
            </a:xfrm>
            <a:custGeom>
              <a:avLst/>
              <a:gdLst>
                <a:gd name="T0" fmla="*/ 0 w 91"/>
                <a:gd name="T1" fmla="*/ 0 h 112"/>
                <a:gd name="T2" fmla="*/ 46 w 91"/>
                <a:gd name="T3" fmla="*/ 112 h 112"/>
                <a:gd name="T4" fmla="*/ 91 w 91"/>
                <a:gd name="T5" fmla="*/ 68 h 112"/>
                <a:gd name="T6" fmla="*/ 63 w 91"/>
                <a:gd name="T7" fmla="*/ 0 h 112"/>
                <a:gd name="T8" fmla="*/ 0 w 91"/>
                <a:gd name="T9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112">
                  <a:moveTo>
                    <a:pt x="0" y="0"/>
                  </a:moveTo>
                  <a:cubicBezTo>
                    <a:pt x="3" y="43"/>
                    <a:pt x="20" y="82"/>
                    <a:pt x="46" y="112"/>
                  </a:cubicBezTo>
                  <a:cubicBezTo>
                    <a:pt x="91" y="68"/>
                    <a:pt x="91" y="68"/>
                    <a:pt x="91" y="68"/>
                  </a:cubicBezTo>
                  <a:cubicBezTo>
                    <a:pt x="75" y="49"/>
                    <a:pt x="65" y="25"/>
                    <a:pt x="6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5C91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29"/>
            <p:cNvSpPr/>
            <p:nvPr/>
          </p:nvSpPr>
          <p:spPr bwMode="auto">
            <a:xfrm>
              <a:off x="3533776" y="1928813"/>
              <a:ext cx="469900" cy="581025"/>
            </a:xfrm>
            <a:custGeom>
              <a:avLst/>
              <a:gdLst>
                <a:gd name="T0" fmla="*/ 46 w 91"/>
                <a:gd name="T1" fmla="*/ 0 h 112"/>
                <a:gd name="T2" fmla="*/ 0 w 91"/>
                <a:gd name="T3" fmla="*/ 112 h 112"/>
                <a:gd name="T4" fmla="*/ 63 w 91"/>
                <a:gd name="T5" fmla="*/ 112 h 112"/>
                <a:gd name="T6" fmla="*/ 91 w 91"/>
                <a:gd name="T7" fmla="*/ 45 h 112"/>
                <a:gd name="T8" fmla="*/ 46 w 91"/>
                <a:gd name="T9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112">
                  <a:moveTo>
                    <a:pt x="46" y="0"/>
                  </a:moveTo>
                  <a:cubicBezTo>
                    <a:pt x="20" y="31"/>
                    <a:pt x="3" y="70"/>
                    <a:pt x="0" y="112"/>
                  </a:cubicBezTo>
                  <a:cubicBezTo>
                    <a:pt x="63" y="112"/>
                    <a:pt x="63" y="112"/>
                    <a:pt x="63" y="112"/>
                  </a:cubicBezTo>
                  <a:cubicBezTo>
                    <a:pt x="65" y="87"/>
                    <a:pt x="75" y="63"/>
                    <a:pt x="91" y="45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5C91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Freeform 30"/>
            <p:cNvSpPr/>
            <p:nvPr/>
          </p:nvSpPr>
          <p:spPr bwMode="auto">
            <a:xfrm>
              <a:off x="4554538" y="1603376"/>
              <a:ext cx="582613" cy="471488"/>
            </a:xfrm>
            <a:custGeom>
              <a:avLst/>
              <a:gdLst>
                <a:gd name="T0" fmla="*/ 113 w 113"/>
                <a:gd name="T1" fmla="*/ 47 h 91"/>
                <a:gd name="T2" fmla="*/ 0 w 113"/>
                <a:gd name="T3" fmla="*/ 0 h 91"/>
                <a:gd name="T4" fmla="*/ 0 w 113"/>
                <a:gd name="T5" fmla="*/ 63 h 91"/>
                <a:gd name="T6" fmla="*/ 68 w 113"/>
                <a:gd name="T7" fmla="*/ 91 h 91"/>
                <a:gd name="T8" fmla="*/ 113 w 113"/>
                <a:gd name="T9" fmla="*/ 47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91">
                  <a:moveTo>
                    <a:pt x="113" y="47"/>
                  </a:moveTo>
                  <a:cubicBezTo>
                    <a:pt x="82" y="20"/>
                    <a:pt x="43" y="3"/>
                    <a:pt x="0" y="0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26" y="65"/>
                    <a:pt x="49" y="76"/>
                    <a:pt x="68" y="91"/>
                  </a:cubicBezTo>
                  <a:lnTo>
                    <a:pt x="113" y="47"/>
                  </a:lnTo>
                  <a:close/>
                </a:path>
              </a:pathLst>
            </a:custGeom>
            <a:solidFill>
              <a:srgbClr val="C4C5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6" name="Freeform 31"/>
            <p:cNvSpPr/>
            <p:nvPr/>
          </p:nvSpPr>
          <p:spPr bwMode="auto">
            <a:xfrm>
              <a:off x="4992688" y="2633663"/>
              <a:ext cx="469900" cy="581025"/>
            </a:xfrm>
            <a:custGeom>
              <a:avLst/>
              <a:gdLst>
                <a:gd name="T0" fmla="*/ 0 w 91"/>
                <a:gd name="T1" fmla="*/ 68 h 112"/>
                <a:gd name="T2" fmla="*/ 44 w 91"/>
                <a:gd name="T3" fmla="*/ 112 h 112"/>
                <a:gd name="T4" fmla="*/ 91 w 91"/>
                <a:gd name="T5" fmla="*/ 0 h 112"/>
                <a:gd name="T6" fmla="*/ 28 w 91"/>
                <a:gd name="T7" fmla="*/ 0 h 112"/>
                <a:gd name="T8" fmla="*/ 0 w 91"/>
                <a:gd name="T9" fmla="*/ 68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112">
                  <a:moveTo>
                    <a:pt x="0" y="68"/>
                  </a:moveTo>
                  <a:cubicBezTo>
                    <a:pt x="44" y="112"/>
                    <a:pt x="44" y="112"/>
                    <a:pt x="44" y="112"/>
                  </a:cubicBezTo>
                  <a:cubicBezTo>
                    <a:pt x="71" y="82"/>
                    <a:pt x="88" y="43"/>
                    <a:pt x="9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25"/>
                    <a:pt x="15" y="49"/>
                    <a:pt x="0" y="68"/>
                  </a:cubicBezTo>
                  <a:close/>
                </a:path>
              </a:pathLst>
            </a:custGeom>
            <a:solidFill>
              <a:srgbClr val="C4C5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7" name="Freeform 32"/>
            <p:cNvSpPr/>
            <p:nvPr/>
          </p:nvSpPr>
          <p:spPr bwMode="auto">
            <a:xfrm>
              <a:off x="4992688" y="1928813"/>
              <a:ext cx="469900" cy="581025"/>
            </a:xfrm>
            <a:custGeom>
              <a:avLst/>
              <a:gdLst>
                <a:gd name="T0" fmla="*/ 91 w 91"/>
                <a:gd name="T1" fmla="*/ 112 h 112"/>
                <a:gd name="T2" fmla="*/ 44 w 91"/>
                <a:gd name="T3" fmla="*/ 0 h 112"/>
                <a:gd name="T4" fmla="*/ 0 w 91"/>
                <a:gd name="T5" fmla="*/ 45 h 112"/>
                <a:gd name="T6" fmla="*/ 28 w 91"/>
                <a:gd name="T7" fmla="*/ 112 h 112"/>
                <a:gd name="T8" fmla="*/ 91 w 91"/>
                <a:gd name="T9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112">
                  <a:moveTo>
                    <a:pt x="91" y="112"/>
                  </a:moveTo>
                  <a:cubicBezTo>
                    <a:pt x="88" y="70"/>
                    <a:pt x="71" y="31"/>
                    <a:pt x="44" y="0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5" y="63"/>
                    <a:pt x="25" y="87"/>
                    <a:pt x="28" y="112"/>
                  </a:cubicBezTo>
                  <a:lnTo>
                    <a:pt x="91" y="112"/>
                  </a:lnTo>
                  <a:close/>
                </a:path>
              </a:pathLst>
            </a:custGeom>
            <a:solidFill>
              <a:srgbClr val="C4C5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8" name="Freeform 33"/>
            <p:cNvSpPr/>
            <p:nvPr/>
          </p:nvSpPr>
          <p:spPr bwMode="auto">
            <a:xfrm>
              <a:off x="3859213" y="3068638"/>
              <a:ext cx="577850" cy="471488"/>
            </a:xfrm>
            <a:custGeom>
              <a:avLst/>
              <a:gdLst>
                <a:gd name="T0" fmla="*/ 0 w 112"/>
                <a:gd name="T1" fmla="*/ 44 h 91"/>
                <a:gd name="T2" fmla="*/ 112 w 112"/>
                <a:gd name="T3" fmla="*/ 91 h 91"/>
                <a:gd name="T4" fmla="*/ 112 w 112"/>
                <a:gd name="T5" fmla="*/ 28 h 91"/>
                <a:gd name="T6" fmla="*/ 44 w 112"/>
                <a:gd name="T7" fmla="*/ 0 h 91"/>
                <a:gd name="T8" fmla="*/ 0 w 112"/>
                <a:gd name="T9" fmla="*/ 44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" h="91">
                  <a:moveTo>
                    <a:pt x="0" y="44"/>
                  </a:moveTo>
                  <a:cubicBezTo>
                    <a:pt x="30" y="71"/>
                    <a:pt x="69" y="88"/>
                    <a:pt x="112" y="91"/>
                  </a:cubicBezTo>
                  <a:cubicBezTo>
                    <a:pt x="112" y="28"/>
                    <a:pt x="112" y="28"/>
                    <a:pt x="112" y="28"/>
                  </a:cubicBezTo>
                  <a:cubicBezTo>
                    <a:pt x="86" y="26"/>
                    <a:pt x="63" y="16"/>
                    <a:pt x="44" y="0"/>
                  </a:cubicBezTo>
                  <a:lnTo>
                    <a:pt x="0" y="44"/>
                  </a:lnTo>
                  <a:close/>
                </a:path>
              </a:pathLst>
            </a:custGeom>
            <a:solidFill>
              <a:srgbClr val="C4C5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9" name="Freeform 34"/>
            <p:cNvSpPr/>
            <p:nvPr/>
          </p:nvSpPr>
          <p:spPr bwMode="auto">
            <a:xfrm>
              <a:off x="4554538" y="3068638"/>
              <a:ext cx="582613" cy="471488"/>
            </a:xfrm>
            <a:custGeom>
              <a:avLst/>
              <a:gdLst>
                <a:gd name="T0" fmla="*/ 0 w 113"/>
                <a:gd name="T1" fmla="*/ 91 h 91"/>
                <a:gd name="T2" fmla="*/ 113 w 113"/>
                <a:gd name="T3" fmla="*/ 44 h 91"/>
                <a:gd name="T4" fmla="*/ 68 w 113"/>
                <a:gd name="T5" fmla="*/ 0 h 91"/>
                <a:gd name="T6" fmla="*/ 0 w 113"/>
                <a:gd name="T7" fmla="*/ 28 h 91"/>
                <a:gd name="T8" fmla="*/ 0 w 113"/>
                <a:gd name="T9" fmla="*/ 9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91">
                  <a:moveTo>
                    <a:pt x="0" y="91"/>
                  </a:moveTo>
                  <a:cubicBezTo>
                    <a:pt x="43" y="88"/>
                    <a:pt x="82" y="71"/>
                    <a:pt x="113" y="44"/>
                  </a:cubicBezTo>
                  <a:cubicBezTo>
                    <a:pt x="68" y="0"/>
                    <a:pt x="68" y="0"/>
                    <a:pt x="68" y="0"/>
                  </a:cubicBezTo>
                  <a:cubicBezTo>
                    <a:pt x="49" y="16"/>
                    <a:pt x="26" y="26"/>
                    <a:pt x="0" y="28"/>
                  </a:cubicBezTo>
                  <a:lnTo>
                    <a:pt x="0" y="91"/>
                  </a:lnTo>
                  <a:close/>
                </a:path>
              </a:pathLst>
            </a:custGeom>
            <a:solidFill>
              <a:srgbClr val="C4C5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8109896" y="1596125"/>
            <a:ext cx="2730877" cy="2751172"/>
            <a:chOff x="5786438" y="1603376"/>
            <a:chExt cx="1922463" cy="1936750"/>
          </a:xfrm>
        </p:grpSpPr>
        <p:sp>
          <p:nvSpPr>
            <p:cNvPr id="21" name="Freeform 42"/>
            <p:cNvSpPr/>
            <p:nvPr/>
          </p:nvSpPr>
          <p:spPr bwMode="auto">
            <a:xfrm>
              <a:off x="6107113" y="1603376"/>
              <a:ext cx="581025" cy="471488"/>
            </a:xfrm>
            <a:custGeom>
              <a:avLst/>
              <a:gdLst>
                <a:gd name="T0" fmla="*/ 113 w 113"/>
                <a:gd name="T1" fmla="*/ 0 h 91"/>
                <a:gd name="T2" fmla="*/ 0 w 113"/>
                <a:gd name="T3" fmla="*/ 47 h 91"/>
                <a:gd name="T4" fmla="*/ 45 w 113"/>
                <a:gd name="T5" fmla="*/ 91 h 91"/>
                <a:gd name="T6" fmla="*/ 113 w 113"/>
                <a:gd name="T7" fmla="*/ 63 h 91"/>
                <a:gd name="T8" fmla="*/ 113 w 113"/>
                <a:gd name="T9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91">
                  <a:moveTo>
                    <a:pt x="113" y="0"/>
                  </a:moveTo>
                  <a:cubicBezTo>
                    <a:pt x="70" y="3"/>
                    <a:pt x="31" y="20"/>
                    <a:pt x="0" y="47"/>
                  </a:cubicBezTo>
                  <a:cubicBezTo>
                    <a:pt x="45" y="91"/>
                    <a:pt x="45" y="91"/>
                    <a:pt x="45" y="91"/>
                  </a:cubicBezTo>
                  <a:cubicBezTo>
                    <a:pt x="64" y="76"/>
                    <a:pt x="87" y="65"/>
                    <a:pt x="113" y="63"/>
                  </a:cubicBezTo>
                  <a:lnTo>
                    <a:pt x="113" y="0"/>
                  </a:ln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2" name="Freeform 43"/>
            <p:cNvSpPr/>
            <p:nvPr/>
          </p:nvSpPr>
          <p:spPr bwMode="auto">
            <a:xfrm>
              <a:off x="5786438" y="2633663"/>
              <a:ext cx="463550" cy="581025"/>
            </a:xfrm>
            <a:custGeom>
              <a:avLst/>
              <a:gdLst>
                <a:gd name="T0" fmla="*/ 0 w 90"/>
                <a:gd name="T1" fmla="*/ 0 h 112"/>
                <a:gd name="T2" fmla="*/ 46 w 90"/>
                <a:gd name="T3" fmla="*/ 112 h 112"/>
                <a:gd name="T4" fmla="*/ 90 w 90"/>
                <a:gd name="T5" fmla="*/ 68 h 112"/>
                <a:gd name="T6" fmla="*/ 62 w 90"/>
                <a:gd name="T7" fmla="*/ 0 h 112"/>
                <a:gd name="T8" fmla="*/ 0 w 90"/>
                <a:gd name="T9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112">
                  <a:moveTo>
                    <a:pt x="0" y="0"/>
                  </a:moveTo>
                  <a:cubicBezTo>
                    <a:pt x="2" y="43"/>
                    <a:pt x="19" y="82"/>
                    <a:pt x="46" y="112"/>
                  </a:cubicBezTo>
                  <a:cubicBezTo>
                    <a:pt x="90" y="68"/>
                    <a:pt x="90" y="68"/>
                    <a:pt x="90" y="68"/>
                  </a:cubicBezTo>
                  <a:cubicBezTo>
                    <a:pt x="75" y="49"/>
                    <a:pt x="65" y="25"/>
                    <a:pt x="6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3" name="Freeform 44"/>
            <p:cNvSpPr/>
            <p:nvPr/>
          </p:nvSpPr>
          <p:spPr bwMode="auto">
            <a:xfrm>
              <a:off x="5786438" y="1928813"/>
              <a:ext cx="463550" cy="581025"/>
            </a:xfrm>
            <a:custGeom>
              <a:avLst/>
              <a:gdLst>
                <a:gd name="T0" fmla="*/ 46 w 90"/>
                <a:gd name="T1" fmla="*/ 0 h 112"/>
                <a:gd name="T2" fmla="*/ 0 w 90"/>
                <a:gd name="T3" fmla="*/ 112 h 112"/>
                <a:gd name="T4" fmla="*/ 62 w 90"/>
                <a:gd name="T5" fmla="*/ 112 h 112"/>
                <a:gd name="T6" fmla="*/ 90 w 90"/>
                <a:gd name="T7" fmla="*/ 45 h 112"/>
                <a:gd name="T8" fmla="*/ 46 w 90"/>
                <a:gd name="T9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112">
                  <a:moveTo>
                    <a:pt x="46" y="0"/>
                  </a:moveTo>
                  <a:cubicBezTo>
                    <a:pt x="19" y="31"/>
                    <a:pt x="2" y="70"/>
                    <a:pt x="0" y="112"/>
                  </a:cubicBezTo>
                  <a:cubicBezTo>
                    <a:pt x="62" y="112"/>
                    <a:pt x="62" y="112"/>
                    <a:pt x="62" y="112"/>
                  </a:cubicBezTo>
                  <a:cubicBezTo>
                    <a:pt x="65" y="87"/>
                    <a:pt x="75" y="63"/>
                    <a:pt x="90" y="45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4" name="Freeform 45"/>
            <p:cNvSpPr/>
            <p:nvPr/>
          </p:nvSpPr>
          <p:spPr bwMode="auto">
            <a:xfrm>
              <a:off x="6807201" y="1603376"/>
              <a:ext cx="577850" cy="471488"/>
            </a:xfrm>
            <a:custGeom>
              <a:avLst/>
              <a:gdLst>
                <a:gd name="T0" fmla="*/ 112 w 112"/>
                <a:gd name="T1" fmla="*/ 47 h 91"/>
                <a:gd name="T2" fmla="*/ 0 w 112"/>
                <a:gd name="T3" fmla="*/ 0 h 91"/>
                <a:gd name="T4" fmla="*/ 0 w 112"/>
                <a:gd name="T5" fmla="*/ 63 h 91"/>
                <a:gd name="T6" fmla="*/ 68 w 112"/>
                <a:gd name="T7" fmla="*/ 91 h 91"/>
                <a:gd name="T8" fmla="*/ 112 w 112"/>
                <a:gd name="T9" fmla="*/ 47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" h="91">
                  <a:moveTo>
                    <a:pt x="112" y="47"/>
                  </a:moveTo>
                  <a:cubicBezTo>
                    <a:pt x="82" y="20"/>
                    <a:pt x="43" y="3"/>
                    <a:pt x="0" y="0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26" y="65"/>
                    <a:pt x="49" y="76"/>
                    <a:pt x="68" y="91"/>
                  </a:cubicBezTo>
                  <a:lnTo>
                    <a:pt x="112" y="47"/>
                  </a:lnTo>
                  <a:close/>
                </a:path>
              </a:pathLst>
            </a:custGeom>
            <a:solidFill>
              <a:srgbClr val="C4C5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5" name="Freeform 46"/>
            <p:cNvSpPr/>
            <p:nvPr/>
          </p:nvSpPr>
          <p:spPr bwMode="auto">
            <a:xfrm>
              <a:off x="7240588" y="2633663"/>
              <a:ext cx="468313" cy="581025"/>
            </a:xfrm>
            <a:custGeom>
              <a:avLst/>
              <a:gdLst>
                <a:gd name="T0" fmla="*/ 0 w 91"/>
                <a:gd name="T1" fmla="*/ 68 h 112"/>
                <a:gd name="T2" fmla="*/ 45 w 91"/>
                <a:gd name="T3" fmla="*/ 112 h 112"/>
                <a:gd name="T4" fmla="*/ 91 w 91"/>
                <a:gd name="T5" fmla="*/ 0 h 112"/>
                <a:gd name="T6" fmla="*/ 28 w 91"/>
                <a:gd name="T7" fmla="*/ 0 h 112"/>
                <a:gd name="T8" fmla="*/ 0 w 91"/>
                <a:gd name="T9" fmla="*/ 68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112">
                  <a:moveTo>
                    <a:pt x="0" y="68"/>
                  </a:moveTo>
                  <a:cubicBezTo>
                    <a:pt x="45" y="112"/>
                    <a:pt x="45" y="112"/>
                    <a:pt x="45" y="112"/>
                  </a:cubicBezTo>
                  <a:cubicBezTo>
                    <a:pt x="71" y="82"/>
                    <a:pt x="88" y="43"/>
                    <a:pt x="9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6" y="25"/>
                    <a:pt x="16" y="49"/>
                    <a:pt x="0" y="68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6" name="Freeform 47"/>
            <p:cNvSpPr/>
            <p:nvPr/>
          </p:nvSpPr>
          <p:spPr bwMode="auto">
            <a:xfrm>
              <a:off x="7240588" y="1928813"/>
              <a:ext cx="468313" cy="581025"/>
            </a:xfrm>
            <a:custGeom>
              <a:avLst/>
              <a:gdLst>
                <a:gd name="T0" fmla="*/ 91 w 91"/>
                <a:gd name="T1" fmla="*/ 112 h 112"/>
                <a:gd name="T2" fmla="*/ 45 w 91"/>
                <a:gd name="T3" fmla="*/ 0 h 112"/>
                <a:gd name="T4" fmla="*/ 0 w 91"/>
                <a:gd name="T5" fmla="*/ 45 h 112"/>
                <a:gd name="T6" fmla="*/ 28 w 91"/>
                <a:gd name="T7" fmla="*/ 112 h 112"/>
                <a:gd name="T8" fmla="*/ 91 w 91"/>
                <a:gd name="T9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112">
                  <a:moveTo>
                    <a:pt x="91" y="112"/>
                  </a:moveTo>
                  <a:cubicBezTo>
                    <a:pt x="88" y="70"/>
                    <a:pt x="71" y="31"/>
                    <a:pt x="45" y="0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6" y="63"/>
                    <a:pt x="26" y="87"/>
                    <a:pt x="28" y="112"/>
                  </a:cubicBezTo>
                  <a:lnTo>
                    <a:pt x="91" y="112"/>
                  </a:ln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7" name="Freeform 48"/>
            <p:cNvSpPr/>
            <p:nvPr/>
          </p:nvSpPr>
          <p:spPr bwMode="auto">
            <a:xfrm>
              <a:off x="6107113" y="3068638"/>
              <a:ext cx="581025" cy="471488"/>
            </a:xfrm>
            <a:custGeom>
              <a:avLst/>
              <a:gdLst>
                <a:gd name="T0" fmla="*/ 0 w 113"/>
                <a:gd name="T1" fmla="*/ 44 h 91"/>
                <a:gd name="T2" fmla="*/ 113 w 113"/>
                <a:gd name="T3" fmla="*/ 91 h 91"/>
                <a:gd name="T4" fmla="*/ 113 w 113"/>
                <a:gd name="T5" fmla="*/ 28 h 91"/>
                <a:gd name="T6" fmla="*/ 45 w 113"/>
                <a:gd name="T7" fmla="*/ 0 h 91"/>
                <a:gd name="T8" fmla="*/ 0 w 113"/>
                <a:gd name="T9" fmla="*/ 44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91">
                  <a:moveTo>
                    <a:pt x="0" y="44"/>
                  </a:moveTo>
                  <a:cubicBezTo>
                    <a:pt x="31" y="71"/>
                    <a:pt x="70" y="88"/>
                    <a:pt x="113" y="91"/>
                  </a:cubicBezTo>
                  <a:cubicBezTo>
                    <a:pt x="113" y="28"/>
                    <a:pt x="113" y="28"/>
                    <a:pt x="113" y="28"/>
                  </a:cubicBezTo>
                  <a:cubicBezTo>
                    <a:pt x="87" y="26"/>
                    <a:pt x="64" y="16"/>
                    <a:pt x="45" y="0"/>
                  </a:cubicBezTo>
                  <a:lnTo>
                    <a:pt x="0" y="44"/>
                  </a:ln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8" name="Freeform 49"/>
            <p:cNvSpPr/>
            <p:nvPr/>
          </p:nvSpPr>
          <p:spPr bwMode="auto">
            <a:xfrm>
              <a:off x="6807201" y="3068638"/>
              <a:ext cx="577850" cy="471488"/>
            </a:xfrm>
            <a:custGeom>
              <a:avLst/>
              <a:gdLst>
                <a:gd name="T0" fmla="*/ 0 w 112"/>
                <a:gd name="T1" fmla="*/ 91 h 91"/>
                <a:gd name="T2" fmla="*/ 112 w 112"/>
                <a:gd name="T3" fmla="*/ 44 h 91"/>
                <a:gd name="T4" fmla="*/ 68 w 112"/>
                <a:gd name="T5" fmla="*/ 0 h 91"/>
                <a:gd name="T6" fmla="*/ 0 w 112"/>
                <a:gd name="T7" fmla="*/ 28 h 91"/>
                <a:gd name="T8" fmla="*/ 0 w 112"/>
                <a:gd name="T9" fmla="*/ 9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" h="91">
                  <a:moveTo>
                    <a:pt x="0" y="91"/>
                  </a:moveTo>
                  <a:cubicBezTo>
                    <a:pt x="43" y="88"/>
                    <a:pt x="82" y="71"/>
                    <a:pt x="112" y="44"/>
                  </a:cubicBezTo>
                  <a:cubicBezTo>
                    <a:pt x="68" y="0"/>
                    <a:pt x="68" y="0"/>
                    <a:pt x="68" y="0"/>
                  </a:cubicBezTo>
                  <a:cubicBezTo>
                    <a:pt x="49" y="16"/>
                    <a:pt x="26" y="26"/>
                    <a:pt x="0" y="28"/>
                  </a:cubicBezTo>
                  <a:lnTo>
                    <a:pt x="0" y="91"/>
                  </a:ln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sp>
        <p:nvSpPr>
          <p:cNvPr id="29" name="矩形 28"/>
          <p:cNvSpPr/>
          <p:nvPr/>
        </p:nvSpPr>
        <p:spPr>
          <a:xfrm>
            <a:off x="1848944" y="2580454"/>
            <a:ext cx="1457450" cy="707886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4000" dirty="0" smtClean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70.2</a:t>
            </a:r>
            <a:r>
              <a:rPr lang="en-US" altLang="zh-CN" sz="2400" dirty="0" smtClean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%</a:t>
            </a:r>
            <a:endParaRPr lang="zh-CN" altLang="en-US" sz="88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5377660" y="2580454"/>
            <a:ext cx="1457450" cy="707885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4000" dirty="0" smtClean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60.5</a:t>
            </a:r>
            <a:r>
              <a:rPr lang="en-US" altLang="zh-CN" sz="2400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%</a:t>
            </a:r>
            <a:endParaRPr lang="zh-CN" altLang="en-US" sz="88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8808958" y="2580454"/>
            <a:ext cx="1457450" cy="707886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4000" dirty="0" smtClean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88.8</a:t>
            </a:r>
            <a:r>
              <a:rPr lang="en-US" altLang="zh-CN" sz="2400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%</a:t>
            </a:r>
            <a:endParaRPr lang="zh-CN" altLang="en-US" sz="88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502285" y="370522"/>
            <a:ext cx="56515" cy="386716"/>
          </a:xfrm>
          <a:prstGeom prst="rect">
            <a:avLst/>
          </a:prstGeom>
          <a:solidFill>
            <a:srgbClr val="5C91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矩形 37"/>
          <p:cNvSpPr/>
          <p:nvPr/>
        </p:nvSpPr>
        <p:spPr>
          <a:xfrm>
            <a:off x="586528" y="370521"/>
            <a:ext cx="137604" cy="386717"/>
          </a:xfrm>
          <a:prstGeom prst="rect">
            <a:avLst/>
          </a:prstGeom>
          <a:solidFill>
            <a:srgbClr val="5C91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724132" y="333970"/>
            <a:ext cx="2441694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</a:rPr>
              <a:t>此处添加标题文本</a:t>
            </a:r>
          </a:p>
        </p:txBody>
      </p:sp>
      <p:sp>
        <p:nvSpPr>
          <p:cNvPr id="40" name="文本框 39"/>
          <p:cNvSpPr txBox="1"/>
          <p:nvPr/>
        </p:nvSpPr>
        <p:spPr>
          <a:xfrm>
            <a:off x="1648700" y="5451186"/>
            <a:ext cx="92637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7200" i="1">
                <a:solidFill>
                  <a:schemeClr val="bg1"/>
                </a:solidFill>
                <a:latin typeface="Haettenschweiler" panose="020B0706040902060204" pitchFamily="34" charset="0"/>
              </a:defRPr>
            </a:lvl1pPr>
          </a:lstStyle>
          <a:p>
            <a:pPr algn="just"/>
            <a:r>
              <a:rPr lang="zh-CN" altLang="en-US" sz="1400" i="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在此处添加详细描述文本，尽量与标题文本语言风格相符合，语言描述尽量简洁生动，尽可能概括出段落内容。</a:t>
            </a:r>
            <a:endParaRPr lang="zh-CN" altLang="en-US" sz="1400" i="0" dirty="0">
              <a:solidFill>
                <a:schemeClr val="tx1">
                  <a:lumMod val="65000"/>
                  <a:lumOff val="35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  <a:cs typeface="华康少女" panose="040F0509000000000000" pitchFamily="81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4817197" y="4740968"/>
            <a:ext cx="22971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5C9184"/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</a:rPr>
              <a:t>此处添加标题文本</a:t>
            </a:r>
          </a:p>
        </p:txBody>
      </p:sp>
      <p:sp>
        <p:nvSpPr>
          <p:cNvPr id="42" name="文本框 41"/>
          <p:cNvSpPr txBox="1"/>
          <p:nvPr/>
        </p:nvSpPr>
        <p:spPr>
          <a:xfrm>
            <a:off x="1648700" y="5799926"/>
            <a:ext cx="92637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7200" i="1">
                <a:solidFill>
                  <a:schemeClr val="bg1"/>
                </a:solidFill>
                <a:latin typeface="Haettenschweiler" panose="020B0706040902060204" pitchFamily="34" charset="0"/>
              </a:defRPr>
            </a:lvl1pPr>
          </a:lstStyle>
          <a:p>
            <a:pPr algn="just"/>
            <a:r>
              <a:rPr lang="zh-CN" altLang="en-US" sz="1400" i="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在此处添加详细描述文本，尽量与标题文本语言风格相符合，语言描述尽量简洁生动，尽可能概括出段落内容。</a:t>
            </a:r>
            <a:endParaRPr lang="zh-CN" altLang="en-US" sz="1400" i="0" dirty="0">
              <a:solidFill>
                <a:schemeClr val="tx1">
                  <a:lumMod val="65000"/>
                  <a:lumOff val="35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  <a:cs typeface="华康少女" panose="040F0509000000000000" pitchFamily="8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316412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9" dur="2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2" dur="2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5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  <p:bldP spid="31" grpId="0"/>
      <p:bldP spid="40" grpId="0"/>
      <p:bldP spid="41" grpId="0"/>
      <p:bldP spid="4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02285" y="370522"/>
            <a:ext cx="56515" cy="386716"/>
          </a:xfrm>
          <a:prstGeom prst="rect">
            <a:avLst/>
          </a:prstGeom>
          <a:solidFill>
            <a:srgbClr val="5C91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586528" y="370521"/>
            <a:ext cx="137604" cy="386717"/>
          </a:xfrm>
          <a:prstGeom prst="rect">
            <a:avLst/>
          </a:prstGeom>
          <a:solidFill>
            <a:srgbClr val="5C91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724132" y="333970"/>
            <a:ext cx="2441694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</a:rPr>
              <a:t>此处添加标题文本</a:t>
            </a:r>
          </a:p>
        </p:txBody>
      </p:sp>
      <p:grpSp>
        <p:nvGrpSpPr>
          <p:cNvPr id="5" name="Group 39"/>
          <p:cNvGrpSpPr/>
          <p:nvPr/>
        </p:nvGrpSpPr>
        <p:grpSpPr>
          <a:xfrm>
            <a:off x="5526979" y="2226943"/>
            <a:ext cx="692092" cy="692092"/>
            <a:chOff x="6369311" y="2040370"/>
            <a:chExt cx="755703" cy="755703"/>
          </a:xfrm>
        </p:grpSpPr>
        <p:sp>
          <p:nvSpPr>
            <p:cNvPr id="6" name="Oval 7"/>
            <p:cNvSpPr/>
            <p:nvPr/>
          </p:nvSpPr>
          <p:spPr>
            <a:xfrm>
              <a:off x="6369311" y="2040370"/>
              <a:ext cx="755703" cy="755703"/>
            </a:xfrm>
            <a:prstGeom prst="ellipse">
              <a:avLst/>
            </a:prstGeom>
            <a:solidFill>
              <a:srgbClr val="5C91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1600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" name="TextBox 11"/>
            <p:cNvSpPr txBox="1"/>
            <p:nvPr/>
          </p:nvSpPr>
          <p:spPr>
            <a:xfrm>
              <a:off x="6422299" y="2208373"/>
              <a:ext cx="649725" cy="39375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sz="1600" b="1" dirty="0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90%</a:t>
              </a:r>
              <a:endParaRPr lang="en-GB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8" name="Group 40"/>
          <p:cNvGrpSpPr/>
          <p:nvPr/>
        </p:nvGrpSpPr>
        <p:grpSpPr>
          <a:xfrm>
            <a:off x="5526979" y="3098884"/>
            <a:ext cx="692092" cy="692092"/>
            <a:chOff x="6369311" y="2992454"/>
            <a:chExt cx="755703" cy="755703"/>
          </a:xfrm>
        </p:grpSpPr>
        <p:sp>
          <p:nvSpPr>
            <p:cNvPr id="9" name="Oval 8"/>
            <p:cNvSpPr/>
            <p:nvPr/>
          </p:nvSpPr>
          <p:spPr>
            <a:xfrm>
              <a:off x="6369311" y="2992454"/>
              <a:ext cx="755703" cy="75570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16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" name="TextBox 12"/>
            <p:cNvSpPr txBox="1"/>
            <p:nvPr/>
          </p:nvSpPr>
          <p:spPr>
            <a:xfrm>
              <a:off x="6422299" y="3160455"/>
              <a:ext cx="649725" cy="39375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sz="1600" b="1" dirty="0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81%</a:t>
              </a:r>
              <a:endParaRPr lang="en-GB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1" name="Group 41"/>
          <p:cNvGrpSpPr/>
          <p:nvPr/>
        </p:nvGrpSpPr>
        <p:grpSpPr>
          <a:xfrm>
            <a:off x="5526979" y="3970825"/>
            <a:ext cx="692092" cy="692092"/>
            <a:chOff x="6369310" y="3944537"/>
            <a:chExt cx="755703" cy="755703"/>
          </a:xfrm>
        </p:grpSpPr>
        <p:sp>
          <p:nvSpPr>
            <p:cNvPr id="12" name="Oval 10"/>
            <p:cNvSpPr/>
            <p:nvPr/>
          </p:nvSpPr>
          <p:spPr>
            <a:xfrm>
              <a:off x="6369310" y="3944537"/>
              <a:ext cx="755703" cy="755703"/>
            </a:xfrm>
            <a:prstGeom prst="ellipse">
              <a:avLst/>
            </a:prstGeom>
            <a:solidFill>
              <a:srgbClr val="A5A5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16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6422298" y="4114593"/>
              <a:ext cx="649725" cy="39375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sz="1600" b="1" dirty="0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72%</a:t>
              </a:r>
              <a:endParaRPr lang="en-GB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4" name="Group 42"/>
          <p:cNvGrpSpPr/>
          <p:nvPr/>
        </p:nvGrpSpPr>
        <p:grpSpPr>
          <a:xfrm>
            <a:off x="5526979" y="4846526"/>
            <a:ext cx="692092" cy="692092"/>
            <a:chOff x="6369311" y="4900725"/>
            <a:chExt cx="755703" cy="755703"/>
          </a:xfrm>
        </p:grpSpPr>
        <p:sp>
          <p:nvSpPr>
            <p:cNvPr id="15" name="Oval 9"/>
            <p:cNvSpPr/>
            <p:nvPr/>
          </p:nvSpPr>
          <p:spPr>
            <a:xfrm>
              <a:off x="6369311" y="4900725"/>
              <a:ext cx="755703" cy="755703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16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6" name="TextBox 14"/>
            <p:cNvSpPr txBox="1"/>
            <p:nvPr/>
          </p:nvSpPr>
          <p:spPr>
            <a:xfrm>
              <a:off x="6422299" y="5068728"/>
              <a:ext cx="649725" cy="39375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sz="1600" b="1" dirty="0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66%</a:t>
              </a:r>
              <a:endParaRPr lang="en-GB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18" name="Freeform 5"/>
          <p:cNvSpPr/>
          <p:nvPr/>
        </p:nvSpPr>
        <p:spPr>
          <a:xfrm rot="16200000">
            <a:off x="6178447" y="3350443"/>
            <a:ext cx="3532017" cy="3045194"/>
          </a:xfrm>
          <a:custGeom>
            <a:avLst/>
            <a:gdLst>
              <a:gd name="connsiteX0" fmla="*/ 4242316 w 4242316"/>
              <a:gd name="connsiteY0" fmla="*/ 562708 h 3657591"/>
              <a:gd name="connsiteX1" fmla="*/ 4117817 w 4242316"/>
              <a:gd name="connsiteY1" fmla="*/ 562708 h 3657591"/>
              <a:gd name="connsiteX2" fmla="*/ 4117817 w 4242316"/>
              <a:gd name="connsiteY2" fmla="*/ 3094883 h 3657591"/>
              <a:gd name="connsiteX3" fmla="*/ 3555109 w 4242316"/>
              <a:gd name="connsiteY3" fmla="*/ 3657591 h 3657591"/>
              <a:gd name="connsiteX4" fmla="*/ 0 w 4242316"/>
              <a:gd name="connsiteY4" fmla="*/ 3657591 h 3657591"/>
              <a:gd name="connsiteX5" fmla="*/ 0 w 4242316"/>
              <a:gd name="connsiteY5" fmla="*/ 3094883 h 3657591"/>
              <a:gd name="connsiteX6" fmla="*/ 3555109 w 4242316"/>
              <a:gd name="connsiteY6" fmla="*/ 3094883 h 3657591"/>
              <a:gd name="connsiteX7" fmla="*/ 3555109 w 4242316"/>
              <a:gd name="connsiteY7" fmla="*/ 562708 h 3657591"/>
              <a:gd name="connsiteX8" fmla="*/ 3430609 w 4242316"/>
              <a:gd name="connsiteY8" fmla="*/ 562708 h 3657591"/>
              <a:gd name="connsiteX9" fmla="*/ 3836463 w 4242316"/>
              <a:gd name="connsiteY9" fmla="*/ 0 h 3657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242316" h="3657591">
                <a:moveTo>
                  <a:pt x="4242316" y="562708"/>
                </a:moveTo>
                <a:lnTo>
                  <a:pt x="4117817" y="562708"/>
                </a:lnTo>
                <a:lnTo>
                  <a:pt x="4117817" y="3094883"/>
                </a:lnTo>
                <a:lnTo>
                  <a:pt x="3555109" y="3657591"/>
                </a:lnTo>
                <a:lnTo>
                  <a:pt x="0" y="3657591"/>
                </a:lnTo>
                <a:lnTo>
                  <a:pt x="0" y="3094883"/>
                </a:lnTo>
                <a:lnTo>
                  <a:pt x="3555109" y="3094883"/>
                </a:lnTo>
                <a:lnTo>
                  <a:pt x="3555109" y="562708"/>
                </a:lnTo>
                <a:lnTo>
                  <a:pt x="3430609" y="562708"/>
                </a:lnTo>
                <a:lnTo>
                  <a:pt x="3836463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GB" sz="90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20" name="Group 37"/>
          <p:cNvGrpSpPr/>
          <p:nvPr/>
        </p:nvGrpSpPr>
        <p:grpSpPr>
          <a:xfrm>
            <a:off x="6421854" y="3983062"/>
            <a:ext cx="2401021" cy="2655984"/>
            <a:chOff x="7346434" y="3957897"/>
            <a:chExt cx="2621703" cy="2900101"/>
          </a:xfrm>
        </p:grpSpPr>
        <p:sp>
          <p:nvSpPr>
            <p:cNvPr id="21" name="Freeform 4"/>
            <p:cNvSpPr/>
            <p:nvPr/>
          </p:nvSpPr>
          <p:spPr>
            <a:xfrm rot="16200000">
              <a:off x="7207235" y="4097096"/>
              <a:ext cx="2900101" cy="2621703"/>
            </a:xfrm>
            <a:custGeom>
              <a:avLst/>
              <a:gdLst>
                <a:gd name="connsiteX0" fmla="*/ 2496508 w 3190111"/>
                <a:gd name="connsiteY0" fmla="*/ 2321164 h 2883873"/>
                <a:gd name="connsiteX1" fmla="*/ 2496508 w 3190111"/>
                <a:gd name="connsiteY1" fmla="*/ 2883872 h 2883873"/>
                <a:gd name="connsiteX2" fmla="*/ 0 w 3190111"/>
                <a:gd name="connsiteY2" fmla="*/ 2883872 h 2883873"/>
                <a:gd name="connsiteX3" fmla="*/ 0 w 3190111"/>
                <a:gd name="connsiteY3" fmla="*/ 2321164 h 2883873"/>
                <a:gd name="connsiteX4" fmla="*/ 3190111 w 3190111"/>
                <a:gd name="connsiteY4" fmla="*/ 562708 h 2883873"/>
                <a:gd name="connsiteX5" fmla="*/ 3062414 w 3190111"/>
                <a:gd name="connsiteY5" fmla="*/ 562708 h 2883873"/>
                <a:gd name="connsiteX6" fmla="*/ 3062414 w 3190111"/>
                <a:gd name="connsiteY6" fmla="*/ 2321165 h 2883873"/>
                <a:gd name="connsiteX7" fmla="*/ 3065612 w 3190111"/>
                <a:gd name="connsiteY7" fmla="*/ 2321165 h 2883873"/>
                <a:gd name="connsiteX8" fmla="*/ 2499706 w 3190111"/>
                <a:gd name="connsiteY8" fmla="*/ 2883873 h 2883873"/>
                <a:gd name="connsiteX9" fmla="*/ 2499706 w 3190111"/>
                <a:gd name="connsiteY9" fmla="*/ 2321165 h 2883873"/>
                <a:gd name="connsiteX10" fmla="*/ 2499706 w 3190111"/>
                <a:gd name="connsiteY10" fmla="*/ 562708 h 2883873"/>
                <a:gd name="connsiteX11" fmla="*/ 2378404 w 3190111"/>
                <a:gd name="connsiteY11" fmla="*/ 562708 h 2883873"/>
                <a:gd name="connsiteX12" fmla="*/ 2784258 w 3190111"/>
                <a:gd name="connsiteY12" fmla="*/ 0 h 2883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90111" h="2883873">
                  <a:moveTo>
                    <a:pt x="2496508" y="2321164"/>
                  </a:moveTo>
                  <a:lnTo>
                    <a:pt x="2496508" y="2883872"/>
                  </a:lnTo>
                  <a:lnTo>
                    <a:pt x="0" y="2883872"/>
                  </a:lnTo>
                  <a:lnTo>
                    <a:pt x="0" y="2321164"/>
                  </a:lnTo>
                  <a:close/>
                  <a:moveTo>
                    <a:pt x="3190111" y="562708"/>
                  </a:moveTo>
                  <a:lnTo>
                    <a:pt x="3062414" y="562708"/>
                  </a:lnTo>
                  <a:lnTo>
                    <a:pt x="3062414" y="2321165"/>
                  </a:lnTo>
                  <a:lnTo>
                    <a:pt x="3065612" y="2321165"/>
                  </a:lnTo>
                  <a:lnTo>
                    <a:pt x="2499706" y="2883873"/>
                  </a:lnTo>
                  <a:lnTo>
                    <a:pt x="2499706" y="2321165"/>
                  </a:lnTo>
                  <a:lnTo>
                    <a:pt x="2499706" y="562708"/>
                  </a:lnTo>
                  <a:lnTo>
                    <a:pt x="2378404" y="562708"/>
                  </a:lnTo>
                  <a:lnTo>
                    <a:pt x="27842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2" name="Freeform 16"/>
            <p:cNvSpPr>
              <a:spLocks noEditPoints="1"/>
            </p:cNvSpPr>
            <p:nvPr/>
          </p:nvSpPr>
          <p:spPr bwMode="auto">
            <a:xfrm>
              <a:off x="8101752" y="4176428"/>
              <a:ext cx="378190" cy="338289"/>
            </a:xfrm>
            <a:custGeom>
              <a:avLst/>
              <a:gdLst>
                <a:gd name="T0" fmla="*/ 36 w 101"/>
                <a:gd name="T1" fmla="*/ 77 h 90"/>
                <a:gd name="T2" fmla="*/ 39 w 101"/>
                <a:gd name="T3" fmla="*/ 80 h 90"/>
                <a:gd name="T4" fmla="*/ 42 w 101"/>
                <a:gd name="T5" fmla="*/ 80 h 90"/>
                <a:gd name="T6" fmla="*/ 44 w 101"/>
                <a:gd name="T7" fmla="*/ 79 h 90"/>
                <a:gd name="T8" fmla="*/ 46 w 101"/>
                <a:gd name="T9" fmla="*/ 75 h 90"/>
                <a:gd name="T10" fmla="*/ 46 w 101"/>
                <a:gd name="T11" fmla="*/ 75 h 90"/>
                <a:gd name="T12" fmla="*/ 46 w 101"/>
                <a:gd name="T13" fmla="*/ 47 h 90"/>
                <a:gd name="T14" fmla="*/ 30 w 101"/>
                <a:gd name="T15" fmla="*/ 52 h 90"/>
                <a:gd name="T16" fmla="*/ 0 w 101"/>
                <a:gd name="T17" fmla="*/ 52 h 90"/>
                <a:gd name="T18" fmla="*/ 44 w 101"/>
                <a:gd name="T19" fmla="*/ 6 h 90"/>
                <a:gd name="T20" fmla="*/ 46 w 101"/>
                <a:gd name="T21" fmla="*/ 0 h 90"/>
                <a:gd name="T22" fmla="*/ 55 w 101"/>
                <a:gd name="T23" fmla="*/ 0 h 90"/>
                <a:gd name="T24" fmla="*/ 57 w 101"/>
                <a:gd name="T25" fmla="*/ 6 h 90"/>
                <a:gd name="T26" fmla="*/ 101 w 101"/>
                <a:gd name="T27" fmla="*/ 52 h 90"/>
                <a:gd name="T28" fmla="*/ 72 w 101"/>
                <a:gd name="T29" fmla="*/ 52 h 90"/>
                <a:gd name="T30" fmla="*/ 56 w 101"/>
                <a:gd name="T31" fmla="*/ 47 h 90"/>
                <a:gd name="T32" fmla="*/ 56 w 101"/>
                <a:gd name="T33" fmla="*/ 75 h 90"/>
                <a:gd name="T34" fmla="*/ 56 w 101"/>
                <a:gd name="T35" fmla="*/ 75 h 90"/>
                <a:gd name="T36" fmla="*/ 50 w 101"/>
                <a:gd name="T37" fmla="*/ 88 h 90"/>
                <a:gd name="T38" fmla="*/ 43 w 101"/>
                <a:gd name="T39" fmla="*/ 90 h 90"/>
                <a:gd name="T40" fmla="*/ 36 w 101"/>
                <a:gd name="T41" fmla="*/ 89 h 90"/>
                <a:gd name="T42" fmla="*/ 26 w 101"/>
                <a:gd name="T43" fmla="*/ 79 h 90"/>
                <a:gd name="T44" fmla="*/ 36 w 101"/>
                <a:gd name="T45" fmla="*/ 77 h 90"/>
                <a:gd name="T46" fmla="*/ 72 w 101"/>
                <a:gd name="T47" fmla="*/ 43 h 90"/>
                <a:gd name="T48" fmla="*/ 80 w 101"/>
                <a:gd name="T49" fmla="*/ 41 h 90"/>
                <a:gd name="T50" fmla="*/ 57 w 101"/>
                <a:gd name="T51" fmla="*/ 13 h 90"/>
                <a:gd name="T52" fmla="*/ 72 w 101"/>
                <a:gd name="T53" fmla="*/ 43 h 90"/>
                <a:gd name="T54" fmla="*/ 10 w 101"/>
                <a:gd name="T55" fmla="*/ 40 h 90"/>
                <a:gd name="T56" fmla="*/ 20 w 101"/>
                <a:gd name="T57" fmla="*/ 39 h 90"/>
                <a:gd name="T58" fmla="*/ 33 w 101"/>
                <a:gd name="T59" fmla="*/ 16 h 90"/>
                <a:gd name="T60" fmla="*/ 10 w 101"/>
                <a:gd name="T61" fmla="*/ 4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01" h="90">
                  <a:moveTo>
                    <a:pt x="36" y="77"/>
                  </a:moveTo>
                  <a:cubicBezTo>
                    <a:pt x="36" y="78"/>
                    <a:pt x="37" y="79"/>
                    <a:pt x="39" y="80"/>
                  </a:cubicBezTo>
                  <a:cubicBezTo>
                    <a:pt x="40" y="80"/>
                    <a:pt x="41" y="80"/>
                    <a:pt x="42" y="80"/>
                  </a:cubicBezTo>
                  <a:cubicBezTo>
                    <a:pt x="43" y="80"/>
                    <a:pt x="43" y="79"/>
                    <a:pt x="44" y="79"/>
                  </a:cubicBezTo>
                  <a:cubicBezTo>
                    <a:pt x="45" y="78"/>
                    <a:pt x="46" y="77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47"/>
                    <a:pt x="46" y="47"/>
                    <a:pt x="46" y="47"/>
                  </a:cubicBezTo>
                  <a:cubicBezTo>
                    <a:pt x="39" y="47"/>
                    <a:pt x="34" y="49"/>
                    <a:pt x="30" y="52"/>
                  </a:cubicBezTo>
                  <a:cubicBezTo>
                    <a:pt x="19" y="47"/>
                    <a:pt x="9" y="47"/>
                    <a:pt x="0" y="52"/>
                  </a:cubicBezTo>
                  <a:cubicBezTo>
                    <a:pt x="2" y="26"/>
                    <a:pt x="16" y="9"/>
                    <a:pt x="44" y="6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85" y="9"/>
                    <a:pt x="99" y="26"/>
                    <a:pt x="101" y="52"/>
                  </a:cubicBezTo>
                  <a:cubicBezTo>
                    <a:pt x="92" y="47"/>
                    <a:pt x="83" y="47"/>
                    <a:pt x="72" y="52"/>
                  </a:cubicBezTo>
                  <a:cubicBezTo>
                    <a:pt x="67" y="49"/>
                    <a:pt x="63" y="47"/>
                    <a:pt x="56" y="47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81"/>
                    <a:pt x="54" y="85"/>
                    <a:pt x="50" y="88"/>
                  </a:cubicBezTo>
                  <a:cubicBezTo>
                    <a:pt x="48" y="89"/>
                    <a:pt x="45" y="90"/>
                    <a:pt x="43" y="90"/>
                  </a:cubicBezTo>
                  <a:cubicBezTo>
                    <a:pt x="40" y="90"/>
                    <a:pt x="38" y="90"/>
                    <a:pt x="36" y="89"/>
                  </a:cubicBezTo>
                  <a:cubicBezTo>
                    <a:pt x="31" y="88"/>
                    <a:pt x="27" y="84"/>
                    <a:pt x="26" y="79"/>
                  </a:cubicBezTo>
                  <a:cubicBezTo>
                    <a:pt x="36" y="77"/>
                    <a:pt x="36" y="77"/>
                    <a:pt x="36" y="77"/>
                  </a:cubicBezTo>
                  <a:close/>
                  <a:moveTo>
                    <a:pt x="72" y="43"/>
                  </a:moveTo>
                  <a:cubicBezTo>
                    <a:pt x="75" y="42"/>
                    <a:pt x="77" y="41"/>
                    <a:pt x="80" y="41"/>
                  </a:cubicBezTo>
                  <a:cubicBezTo>
                    <a:pt x="78" y="23"/>
                    <a:pt x="69" y="16"/>
                    <a:pt x="57" y="13"/>
                  </a:cubicBezTo>
                  <a:cubicBezTo>
                    <a:pt x="67" y="20"/>
                    <a:pt x="73" y="29"/>
                    <a:pt x="72" y="43"/>
                  </a:cubicBezTo>
                  <a:close/>
                  <a:moveTo>
                    <a:pt x="10" y="40"/>
                  </a:moveTo>
                  <a:cubicBezTo>
                    <a:pt x="14" y="40"/>
                    <a:pt x="17" y="40"/>
                    <a:pt x="20" y="39"/>
                  </a:cubicBezTo>
                  <a:cubicBezTo>
                    <a:pt x="25" y="31"/>
                    <a:pt x="29" y="23"/>
                    <a:pt x="33" y="16"/>
                  </a:cubicBezTo>
                  <a:cubicBezTo>
                    <a:pt x="20" y="19"/>
                    <a:pt x="13" y="27"/>
                    <a:pt x="10" y="4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83743" tIns="41872" rIns="83743" bIns="41872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90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23" name="Group 35"/>
          <p:cNvGrpSpPr/>
          <p:nvPr/>
        </p:nvGrpSpPr>
        <p:grpSpPr>
          <a:xfrm>
            <a:off x="6421857" y="2235089"/>
            <a:ext cx="3689367" cy="4403959"/>
            <a:chOff x="7346438" y="2049265"/>
            <a:chExt cx="4028463" cy="4808735"/>
          </a:xfrm>
        </p:grpSpPr>
        <p:sp>
          <p:nvSpPr>
            <p:cNvPr id="24" name="Freeform 6"/>
            <p:cNvSpPr/>
            <p:nvPr/>
          </p:nvSpPr>
          <p:spPr>
            <a:xfrm rot="16200000">
              <a:off x="6956302" y="2439401"/>
              <a:ext cx="4808735" cy="4028463"/>
            </a:xfrm>
            <a:custGeom>
              <a:avLst/>
              <a:gdLst>
                <a:gd name="connsiteX0" fmla="*/ 5289608 w 5289608"/>
                <a:gd name="connsiteY0" fmla="*/ 562708 h 4431309"/>
                <a:gd name="connsiteX1" fmla="*/ 5165108 w 5289608"/>
                <a:gd name="connsiteY1" fmla="*/ 562708 h 4431309"/>
                <a:gd name="connsiteX2" fmla="*/ 5165108 w 5289608"/>
                <a:gd name="connsiteY2" fmla="*/ 3868601 h 4431309"/>
                <a:gd name="connsiteX3" fmla="*/ 4602401 w 5289608"/>
                <a:gd name="connsiteY3" fmla="*/ 4431309 h 4431309"/>
                <a:gd name="connsiteX4" fmla="*/ 0 w 5289608"/>
                <a:gd name="connsiteY4" fmla="*/ 4431309 h 4431309"/>
                <a:gd name="connsiteX5" fmla="*/ 0 w 5289608"/>
                <a:gd name="connsiteY5" fmla="*/ 3868601 h 4431309"/>
                <a:gd name="connsiteX6" fmla="*/ 4602401 w 5289608"/>
                <a:gd name="connsiteY6" fmla="*/ 3868601 h 4431309"/>
                <a:gd name="connsiteX7" fmla="*/ 4602401 w 5289608"/>
                <a:gd name="connsiteY7" fmla="*/ 562708 h 4431309"/>
                <a:gd name="connsiteX8" fmla="*/ 4477901 w 5289608"/>
                <a:gd name="connsiteY8" fmla="*/ 562708 h 4431309"/>
                <a:gd name="connsiteX9" fmla="*/ 4883755 w 5289608"/>
                <a:gd name="connsiteY9" fmla="*/ 0 h 4431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289608" h="4431309">
                  <a:moveTo>
                    <a:pt x="5289608" y="562708"/>
                  </a:moveTo>
                  <a:lnTo>
                    <a:pt x="5165108" y="562708"/>
                  </a:lnTo>
                  <a:lnTo>
                    <a:pt x="5165108" y="3868601"/>
                  </a:lnTo>
                  <a:lnTo>
                    <a:pt x="4602401" y="4431309"/>
                  </a:lnTo>
                  <a:lnTo>
                    <a:pt x="0" y="4431309"/>
                  </a:lnTo>
                  <a:lnTo>
                    <a:pt x="0" y="3868601"/>
                  </a:lnTo>
                  <a:lnTo>
                    <a:pt x="4602401" y="3868601"/>
                  </a:lnTo>
                  <a:lnTo>
                    <a:pt x="4602401" y="562708"/>
                  </a:lnTo>
                  <a:lnTo>
                    <a:pt x="4477901" y="562708"/>
                  </a:lnTo>
                  <a:lnTo>
                    <a:pt x="4883755" y="0"/>
                  </a:lnTo>
                  <a:close/>
                </a:path>
              </a:pathLst>
            </a:custGeom>
            <a:solidFill>
              <a:srgbClr val="5C91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5" name="Freeform 17"/>
            <p:cNvSpPr>
              <a:spLocks noEditPoints="1"/>
            </p:cNvSpPr>
            <p:nvPr/>
          </p:nvSpPr>
          <p:spPr bwMode="auto">
            <a:xfrm>
              <a:off x="8120836" y="2231727"/>
              <a:ext cx="369515" cy="372985"/>
            </a:xfrm>
            <a:custGeom>
              <a:avLst/>
              <a:gdLst>
                <a:gd name="T0" fmla="*/ 49 w 99"/>
                <a:gd name="T1" fmla="*/ 0 h 100"/>
                <a:gd name="T2" fmla="*/ 99 w 99"/>
                <a:gd name="T3" fmla="*/ 50 h 100"/>
                <a:gd name="T4" fmla="*/ 49 w 99"/>
                <a:gd name="T5" fmla="*/ 100 h 100"/>
                <a:gd name="T6" fmla="*/ 0 w 99"/>
                <a:gd name="T7" fmla="*/ 50 h 100"/>
                <a:gd name="T8" fmla="*/ 49 w 99"/>
                <a:gd name="T9" fmla="*/ 0 h 100"/>
                <a:gd name="T10" fmla="*/ 45 w 99"/>
                <a:gd name="T11" fmla="*/ 15 h 100"/>
                <a:gd name="T12" fmla="*/ 45 w 99"/>
                <a:gd name="T13" fmla="*/ 44 h 100"/>
                <a:gd name="T14" fmla="*/ 54 w 99"/>
                <a:gd name="T15" fmla="*/ 44 h 100"/>
                <a:gd name="T16" fmla="*/ 54 w 99"/>
                <a:gd name="T17" fmla="*/ 15 h 100"/>
                <a:gd name="T18" fmla="*/ 45 w 99"/>
                <a:gd name="T19" fmla="*/ 15 h 100"/>
                <a:gd name="T20" fmla="*/ 67 w 99"/>
                <a:gd name="T21" fmla="*/ 24 h 100"/>
                <a:gd name="T22" fmla="*/ 61 w 99"/>
                <a:gd name="T23" fmla="*/ 32 h 100"/>
                <a:gd name="T24" fmla="*/ 64 w 99"/>
                <a:gd name="T25" fmla="*/ 35 h 100"/>
                <a:gd name="T26" fmla="*/ 70 w 99"/>
                <a:gd name="T27" fmla="*/ 50 h 100"/>
                <a:gd name="T28" fmla="*/ 64 w 99"/>
                <a:gd name="T29" fmla="*/ 65 h 100"/>
                <a:gd name="T30" fmla="*/ 49 w 99"/>
                <a:gd name="T31" fmla="*/ 71 h 100"/>
                <a:gd name="T32" fmla="*/ 35 w 99"/>
                <a:gd name="T33" fmla="*/ 65 h 100"/>
                <a:gd name="T34" fmla="*/ 28 w 99"/>
                <a:gd name="T35" fmla="*/ 50 h 100"/>
                <a:gd name="T36" fmla="*/ 35 w 99"/>
                <a:gd name="T37" fmla="*/ 35 h 100"/>
                <a:gd name="T38" fmla="*/ 37 w 99"/>
                <a:gd name="T39" fmla="*/ 32 h 100"/>
                <a:gd name="T40" fmla="*/ 31 w 99"/>
                <a:gd name="T41" fmla="*/ 24 h 100"/>
                <a:gd name="T42" fmla="*/ 27 w 99"/>
                <a:gd name="T43" fmla="*/ 28 h 100"/>
                <a:gd name="T44" fmla="*/ 18 w 99"/>
                <a:gd name="T45" fmla="*/ 50 h 100"/>
                <a:gd name="T46" fmla="*/ 27 w 99"/>
                <a:gd name="T47" fmla="*/ 72 h 100"/>
                <a:gd name="T48" fmla="*/ 49 w 99"/>
                <a:gd name="T49" fmla="*/ 81 h 100"/>
                <a:gd name="T50" fmla="*/ 72 w 99"/>
                <a:gd name="T51" fmla="*/ 72 h 100"/>
                <a:gd name="T52" fmla="*/ 81 w 99"/>
                <a:gd name="T53" fmla="*/ 50 h 100"/>
                <a:gd name="T54" fmla="*/ 72 w 99"/>
                <a:gd name="T55" fmla="*/ 28 h 100"/>
                <a:gd name="T56" fmla="*/ 67 w 99"/>
                <a:gd name="T57" fmla="*/ 24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99" h="100">
                  <a:moveTo>
                    <a:pt x="49" y="0"/>
                  </a:moveTo>
                  <a:cubicBezTo>
                    <a:pt x="77" y="0"/>
                    <a:pt x="99" y="22"/>
                    <a:pt x="99" y="50"/>
                  </a:cubicBezTo>
                  <a:cubicBezTo>
                    <a:pt x="99" y="77"/>
                    <a:pt x="77" y="100"/>
                    <a:pt x="49" y="100"/>
                  </a:cubicBezTo>
                  <a:cubicBezTo>
                    <a:pt x="22" y="100"/>
                    <a:pt x="0" y="77"/>
                    <a:pt x="0" y="50"/>
                  </a:cubicBezTo>
                  <a:cubicBezTo>
                    <a:pt x="0" y="22"/>
                    <a:pt x="22" y="0"/>
                    <a:pt x="49" y="0"/>
                  </a:cubicBezTo>
                  <a:close/>
                  <a:moveTo>
                    <a:pt x="45" y="15"/>
                  </a:moveTo>
                  <a:cubicBezTo>
                    <a:pt x="45" y="44"/>
                    <a:pt x="45" y="44"/>
                    <a:pt x="45" y="44"/>
                  </a:cubicBezTo>
                  <a:cubicBezTo>
                    <a:pt x="54" y="44"/>
                    <a:pt x="54" y="44"/>
                    <a:pt x="54" y="44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45" y="15"/>
                    <a:pt x="45" y="15"/>
                    <a:pt x="45" y="15"/>
                  </a:cubicBezTo>
                  <a:close/>
                  <a:moveTo>
                    <a:pt x="67" y="24"/>
                  </a:moveTo>
                  <a:cubicBezTo>
                    <a:pt x="61" y="32"/>
                    <a:pt x="61" y="32"/>
                    <a:pt x="61" y="32"/>
                  </a:cubicBezTo>
                  <a:cubicBezTo>
                    <a:pt x="62" y="33"/>
                    <a:pt x="63" y="34"/>
                    <a:pt x="64" y="35"/>
                  </a:cubicBezTo>
                  <a:cubicBezTo>
                    <a:pt x="68" y="39"/>
                    <a:pt x="70" y="44"/>
                    <a:pt x="70" y="50"/>
                  </a:cubicBezTo>
                  <a:cubicBezTo>
                    <a:pt x="70" y="55"/>
                    <a:pt x="68" y="61"/>
                    <a:pt x="64" y="65"/>
                  </a:cubicBezTo>
                  <a:cubicBezTo>
                    <a:pt x="60" y="68"/>
                    <a:pt x="55" y="71"/>
                    <a:pt x="49" y="71"/>
                  </a:cubicBezTo>
                  <a:cubicBezTo>
                    <a:pt x="44" y="71"/>
                    <a:pt x="38" y="68"/>
                    <a:pt x="35" y="65"/>
                  </a:cubicBezTo>
                  <a:cubicBezTo>
                    <a:pt x="31" y="61"/>
                    <a:pt x="28" y="55"/>
                    <a:pt x="28" y="50"/>
                  </a:cubicBezTo>
                  <a:cubicBezTo>
                    <a:pt x="28" y="44"/>
                    <a:pt x="31" y="39"/>
                    <a:pt x="35" y="35"/>
                  </a:cubicBezTo>
                  <a:cubicBezTo>
                    <a:pt x="35" y="34"/>
                    <a:pt x="36" y="33"/>
                    <a:pt x="37" y="32"/>
                  </a:cubicBezTo>
                  <a:cubicBezTo>
                    <a:pt x="31" y="24"/>
                    <a:pt x="31" y="24"/>
                    <a:pt x="31" y="24"/>
                  </a:cubicBezTo>
                  <a:cubicBezTo>
                    <a:pt x="30" y="25"/>
                    <a:pt x="29" y="26"/>
                    <a:pt x="27" y="28"/>
                  </a:cubicBezTo>
                  <a:cubicBezTo>
                    <a:pt x="22" y="33"/>
                    <a:pt x="18" y="41"/>
                    <a:pt x="18" y="50"/>
                  </a:cubicBezTo>
                  <a:cubicBezTo>
                    <a:pt x="18" y="58"/>
                    <a:pt x="22" y="66"/>
                    <a:pt x="27" y="72"/>
                  </a:cubicBezTo>
                  <a:cubicBezTo>
                    <a:pt x="33" y="77"/>
                    <a:pt x="41" y="81"/>
                    <a:pt x="49" y="81"/>
                  </a:cubicBezTo>
                  <a:cubicBezTo>
                    <a:pt x="58" y="81"/>
                    <a:pt x="66" y="77"/>
                    <a:pt x="72" y="72"/>
                  </a:cubicBezTo>
                  <a:cubicBezTo>
                    <a:pt x="77" y="66"/>
                    <a:pt x="81" y="58"/>
                    <a:pt x="81" y="50"/>
                  </a:cubicBezTo>
                  <a:cubicBezTo>
                    <a:pt x="81" y="41"/>
                    <a:pt x="77" y="33"/>
                    <a:pt x="72" y="28"/>
                  </a:cubicBezTo>
                  <a:cubicBezTo>
                    <a:pt x="70" y="26"/>
                    <a:pt x="69" y="25"/>
                    <a:pt x="67" y="2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83743" tIns="41872" rIns="83743" bIns="41872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90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26" name="Group 38"/>
          <p:cNvGrpSpPr/>
          <p:nvPr/>
        </p:nvGrpSpPr>
        <p:grpSpPr>
          <a:xfrm>
            <a:off x="6421855" y="4854673"/>
            <a:ext cx="1756845" cy="1784373"/>
            <a:chOff x="7346434" y="4909620"/>
            <a:chExt cx="1918320" cy="1948378"/>
          </a:xfrm>
        </p:grpSpPr>
        <p:sp>
          <p:nvSpPr>
            <p:cNvPr id="27" name="Freeform 3"/>
            <p:cNvSpPr/>
            <p:nvPr/>
          </p:nvSpPr>
          <p:spPr>
            <a:xfrm rot="16200000">
              <a:off x="7331405" y="4924649"/>
              <a:ext cx="1948378" cy="1918320"/>
            </a:xfrm>
            <a:custGeom>
              <a:avLst/>
              <a:gdLst>
                <a:gd name="connsiteX0" fmla="*/ 2143216 w 2143216"/>
                <a:gd name="connsiteY0" fmla="*/ 562708 h 2110152"/>
                <a:gd name="connsiteX1" fmla="*/ 2018715 w 2143216"/>
                <a:gd name="connsiteY1" fmla="*/ 562708 h 2110152"/>
                <a:gd name="connsiteX2" fmla="*/ 2018715 w 2143216"/>
                <a:gd name="connsiteY2" fmla="*/ 1547444 h 2110152"/>
                <a:gd name="connsiteX3" fmla="*/ 1456007 w 2143216"/>
                <a:gd name="connsiteY3" fmla="*/ 2110152 h 2110152"/>
                <a:gd name="connsiteX4" fmla="*/ 1456007 w 2143216"/>
                <a:gd name="connsiteY4" fmla="*/ 2110151 h 2110152"/>
                <a:gd name="connsiteX5" fmla="*/ 0 w 2143216"/>
                <a:gd name="connsiteY5" fmla="*/ 2110151 h 2110152"/>
                <a:gd name="connsiteX6" fmla="*/ 0 w 2143216"/>
                <a:gd name="connsiteY6" fmla="*/ 1547443 h 2110152"/>
                <a:gd name="connsiteX7" fmla="*/ 1456007 w 2143216"/>
                <a:gd name="connsiteY7" fmla="*/ 1547443 h 2110152"/>
                <a:gd name="connsiteX8" fmla="*/ 1456007 w 2143216"/>
                <a:gd name="connsiteY8" fmla="*/ 562708 h 2110152"/>
                <a:gd name="connsiteX9" fmla="*/ 1331509 w 2143216"/>
                <a:gd name="connsiteY9" fmla="*/ 562708 h 2110152"/>
                <a:gd name="connsiteX10" fmla="*/ 1737363 w 2143216"/>
                <a:gd name="connsiteY10" fmla="*/ 0 h 2110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43216" h="2110152">
                  <a:moveTo>
                    <a:pt x="2143216" y="562708"/>
                  </a:moveTo>
                  <a:lnTo>
                    <a:pt x="2018715" y="562708"/>
                  </a:lnTo>
                  <a:lnTo>
                    <a:pt x="2018715" y="1547444"/>
                  </a:lnTo>
                  <a:lnTo>
                    <a:pt x="1456007" y="2110152"/>
                  </a:lnTo>
                  <a:lnTo>
                    <a:pt x="1456007" y="2110151"/>
                  </a:lnTo>
                  <a:lnTo>
                    <a:pt x="0" y="2110151"/>
                  </a:lnTo>
                  <a:lnTo>
                    <a:pt x="0" y="1547443"/>
                  </a:lnTo>
                  <a:lnTo>
                    <a:pt x="1456007" y="1547443"/>
                  </a:lnTo>
                  <a:lnTo>
                    <a:pt x="1456007" y="562708"/>
                  </a:lnTo>
                  <a:lnTo>
                    <a:pt x="1331509" y="562708"/>
                  </a:lnTo>
                  <a:lnTo>
                    <a:pt x="1737363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8" name="Freeform 18"/>
            <p:cNvSpPr>
              <a:spLocks noEditPoints="1"/>
            </p:cNvSpPr>
            <p:nvPr/>
          </p:nvSpPr>
          <p:spPr bwMode="auto">
            <a:xfrm>
              <a:off x="8091344" y="5076469"/>
              <a:ext cx="399007" cy="404213"/>
            </a:xfrm>
            <a:custGeom>
              <a:avLst/>
              <a:gdLst>
                <a:gd name="T0" fmla="*/ 94 w 107"/>
                <a:gd name="T1" fmla="*/ 30 h 108"/>
                <a:gd name="T2" fmla="*/ 77 w 107"/>
                <a:gd name="T3" fmla="*/ 95 h 108"/>
                <a:gd name="T4" fmla="*/ 13 w 107"/>
                <a:gd name="T5" fmla="*/ 77 h 108"/>
                <a:gd name="T6" fmla="*/ 30 w 107"/>
                <a:gd name="T7" fmla="*/ 13 h 108"/>
                <a:gd name="T8" fmla="*/ 94 w 107"/>
                <a:gd name="T9" fmla="*/ 30 h 108"/>
                <a:gd name="T10" fmla="*/ 68 w 107"/>
                <a:gd name="T11" fmla="*/ 46 h 108"/>
                <a:gd name="T12" fmla="*/ 68 w 107"/>
                <a:gd name="T13" fmla="*/ 46 h 108"/>
                <a:gd name="T14" fmla="*/ 58 w 107"/>
                <a:gd name="T15" fmla="*/ 38 h 108"/>
                <a:gd name="T16" fmla="*/ 45 w 107"/>
                <a:gd name="T17" fmla="*/ 40 h 108"/>
                <a:gd name="T18" fmla="*/ 45 w 107"/>
                <a:gd name="T19" fmla="*/ 40 h 108"/>
                <a:gd name="T20" fmla="*/ 38 w 107"/>
                <a:gd name="T21" fmla="*/ 50 h 108"/>
                <a:gd name="T22" fmla="*/ 39 w 107"/>
                <a:gd name="T23" fmla="*/ 62 h 108"/>
                <a:gd name="T24" fmla="*/ 39 w 107"/>
                <a:gd name="T25" fmla="*/ 62 h 108"/>
                <a:gd name="T26" fmla="*/ 49 w 107"/>
                <a:gd name="T27" fmla="*/ 69 h 108"/>
                <a:gd name="T28" fmla="*/ 62 w 107"/>
                <a:gd name="T29" fmla="*/ 68 h 108"/>
                <a:gd name="T30" fmla="*/ 62 w 107"/>
                <a:gd name="T31" fmla="*/ 68 h 108"/>
                <a:gd name="T32" fmla="*/ 69 w 107"/>
                <a:gd name="T33" fmla="*/ 58 h 108"/>
                <a:gd name="T34" fmla="*/ 68 w 107"/>
                <a:gd name="T35" fmla="*/ 46 h 108"/>
                <a:gd name="T36" fmla="*/ 63 w 107"/>
                <a:gd name="T37" fmla="*/ 56 h 108"/>
                <a:gd name="T38" fmla="*/ 62 w 107"/>
                <a:gd name="T39" fmla="*/ 49 h 108"/>
                <a:gd name="T40" fmla="*/ 62 w 107"/>
                <a:gd name="T41" fmla="*/ 49 h 108"/>
                <a:gd name="T42" fmla="*/ 56 w 107"/>
                <a:gd name="T43" fmla="*/ 44 h 108"/>
                <a:gd name="T44" fmla="*/ 48 w 107"/>
                <a:gd name="T45" fmla="*/ 45 h 108"/>
                <a:gd name="T46" fmla="*/ 48 w 107"/>
                <a:gd name="T47" fmla="*/ 45 h 108"/>
                <a:gd name="T48" fmla="*/ 44 w 107"/>
                <a:gd name="T49" fmla="*/ 51 h 108"/>
                <a:gd name="T50" fmla="*/ 45 w 107"/>
                <a:gd name="T51" fmla="*/ 59 h 108"/>
                <a:gd name="T52" fmla="*/ 45 w 107"/>
                <a:gd name="T53" fmla="*/ 59 h 108"/>
                <a:gd name="T54" fmla="*/ 51 w 107"/>
                <a:gd name="T55" fmla="*/ 64 h 108"/>
                <a:gd name="T56" fmla="*/ 59 w 107"/>
                <a:gd name="T57" fmla="*/ 63 h 108"/>
                <a:gd name="T58" fmla="*/ 59 w 107"/>
                <a:gd name="T59" fmla="*/ 63 h 108"/>
                <a:gd name="T60" fmla="*/ 63 w 107"/>
                <a:gd name="T61" fmla="*/ 56 h 108"/>
                <a:gd name="T62" fmla="*/ 29 w 107"/>
                <a:gd name="T63" fmla="*/ 24 h 108"/>
                <a:gd name="T64" fmla="*/ 17 w 107"/>
                <a:gd name="T65" fmla="*/ 65 h 108"/>
                <a:gd name="T66" fmla="*/ 25 w 107"/>
                <a:gd name="T67" fmla="*/ 63 h 108"/>
                <a:gd name="T68" fmla="*/ 29 w 107"/>
                <a:gd name="T69" fmla="*/ 24 h 108"/>
                <a:gd name="T70" fmla="*/ 69 w 107"/>
                <a:gd name="T71" fmla="*/ 37 h 108"/>
                <a:gd name="T72" fmla="*/ 73 w 107"/>
                <a:gd name="T73" fmla="*/ 42 h 108"/>
                <a:gd name="T74" fmla="*/ 74 w 107"/>
                <a:gd name="T75" fmla="*/ 45 h 108"/>
                <a:gd name="T76" fmla="*/ 91 w 107"/>
                <a:gd name="T77" fmla="*/ 38 h 108"/>
                <a:gd name="T78" fmla="*/ 89 w 107"/>
                <a:gd name="T79" fmla="*/ 33 h 108"/>
                <a:gd name="T80" fmla="*/ 82 w 107"/>
                <a:gd name="T81" fmla="*/ 25 h 108"/>
                <a:gd name="T82" fmla="*/ 69 w 107"/>
                <a:gd name="T83" fmla="*/ 37 h 108"/>
                <a:gd name="T84" fmla="*/ 92 w 107"/>
                <a:gd name="T85" fmla="*/ 43 h 108"/>
                <a:gd name="T86" fmla="*/ 75 w 107"/>
                <a:gd name="T87" fmla="*/ 47 h 108"/>
                <a:gd name="T88" fmla="*/ 76 w 107"/>
                <a:gd name="T89" fmla="*/ 53 h 108"/>
                <a:gd name="T90" fmla="*/ 93 w 107"/>
                <a:gd name="T91" fmla="*/ 54 h 108"/>
                <a:gd name="T92" fmla="*/ 92 w 107"/>
                <a:gd name="T93" fmla="*/ 43 h 108"/>
                <a:gd name="T94" fmla="*/ 70 w 107"/>
                <a:gd name="T95" fmla="*/ 44 h 108"/>
                <a:gd name="T96" fmla="*/ 44 w 107"/>
                <a:gd name="T97" fmla="*/ 37 h 108"/>
                <a:gd name="T98" fmla="*/ 37 w 107"/>
                <a:gd name="T99" fmla="*/ 63 h 108"/>
                <a:gd name="T100" fmla="*/ 63 w 107"/>
                <a:gd name="T101" fmla="*/ 70 h 108"/>
                <a:gd name="T102" fmla="*/ 70 w 107"/>
                <a:gd name="T103" fmla="*/ 44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07" h="108">
                  <a:moveTo>
                    <a:pt x="94" y="30"/>
                  </a:moveTo>
                  <a:cubicBezTo>
                    <a:pt x="107" y="53"/>
                    <a:pt x="100" y="82"/>
                    <a:pt x="77" y="95"/>
                  </a:cubicBezTo>
                  <a:cubicBezTo>
                    <a:pt x="54" y="108"/>
                    <a:pt x="26" y="100"/>
                    <a:pt x="13" y="77"/>
                  </a:cubicBezTo>
                  <a:cubicBezTo>
                    <a:pt x="0" y="55"/>
                    <a:pt x="7" y="26"/>
                    <a:pt x="30" y="13"/>
                  </a:cubicBezTo>
                  <a:cubicBezTo>
                    <a:pt x="52" y="0"/>
                    <a:pt x="81" y="8"/>
                    <a:pt x="94" y="30"/>
                  </a:cubicBezTo>
                  <a:close/>
                  <a:moveTo>
                    <a:pt x="68" y="46"/>
                  </a:moveTo>
                  <a:cubicBezTo>
                    <a:pt x="68" y="46"/>
                    <a:pt x="68" y="46"/>
                    <a:pt x="68" y="46"/>
                  </a:cubicBezTo>
                  <a:cubicBezTo>
                    <a:pt x="65" y="42"/>
                    <a:pt x="62" y="39"/>
                    <a:pt x="58" y="38"/>
                  </a:cubicBezTo>
                  <a:cubicBezTo>
                    <a:pt x="54" y="37"/>
                    <a:pt x="49" y="37"/>
                    <a:pt x="45" y="40"/>
                  </a:cubicBezTo>
                  <a:cubicBezTo>
                    <a:pt x="45" y="40"/>
                    <a:pt x="45" y="40"/>
                    <a:pt x="45" y="40"/>
                  </a:cubicBezTo>
                  <a:cubicBezTo>
                    <a:pt x="41" y="42"/>
                    <a:pt x="39" y="46"/>
                    <a:pt x="38" y="50"/>
                  </a:cubicBezTo>
                  <a:cubicBezTo>
                    <a:pt x="37" y="54"/>
                    <a:pt x="37" y="58"/>
                    <a:pt x="39" y="62"/>
                  </a:cubicBezTo>
                  <a:cubicBezTo>
                    <a:pt x="39" y="62"/>
                    <a:pt x="39" y="62"/>
                    <a:pt x="39" y="62"/>
                  </a:cubicBezTo>
                  <a:cubicBezTo>
                    <a:pt x="42" y="66"/>
                    <a:pt x="45" y="68"/>
                    <a:pt x="49" y="69"/>
                  </a:cubicBezTo>
                  <a:cubicBezTo>
                    <a:pt x="53" y="71"/>
                    <a:pt x="58" y="70"/>
                    <a:pt x="62" y="68"/>
                  </a:cubicBezTo>
                  <a:cubicBezTo>
                    <a:pt x="62" y="68"/>
                    <a:pt x="62" y="68"/>
                    <a:pt x="62" y="68"/>
                  </a:cubicBezTo>
                  <a:cubicBezTo>
                    <a:pt x="65" y="66"/>
                    <a:pt x="68" y="62"/>
                    <a:pt x="69" y="58"/>
                  </a:cubicBezTo>
                  <a:cubicBezTo>
                    <a:pt x="70" y="54"/>
                    <a:pt x="70" y="50"/>
                    <a:pt x="68" y="46"/>
                  </a:cubicBezTo>
                  <a:close/>
                  <a:moveTo>
                    <a:pt x="63" y="56"/>
                  </a:moveTo>
                  <a:cubicBezTo>
                    <a:pt x="64" y="54"/>
                    <a:pt x="64" y="51"/>
                    <a:pt x="62" y="49"/>
                  </a:cubicBezTo>
                  <a:cubicBezTo>
                    <a:pt x="62" y="49"/>
                    <a:pt x="62" y="49"/>
                    <a:pt x="62" y="49"/>
                  </a:cubicBezTo>
                  <a:cubicBezTo>
                    <a:pt x="61" y="46"/>
                    <a:pt x="59" y="45"/>
                    <a:pt x="56" y="44"/>
                  </a:cubicBezTo>
                  <a:cubicBezTo>
                    <a:pt x="54" y="43"/>
                    <a:pt x="51" y="44"/>
                    <a:pt x="48" y="45"/>
                  </a:cubicBezTo>
                  <a:cubicBezTo>
                    <a:pt x="48" y="45"/>
                    <a:pt x="48" y="45"/>
                    <a:pt x="48" y="45"/>
                  </a:cubicBezTo>
                  <a:cubicBezTo>
                    <a:pt x="46" y="46"/>
                    <a:pt x="44" y="49"/>
                    <a:pt x="44" y="51"/>
                  </a:cubicBezTo>
                  <a:cubicBezTo>
                    <a:pt x="43" y="54"/>
                    <a:pt x="43" y="56"/>
                    <a:pt x="45" y="59"/>
                  </a:cubicBezTo>
                  <a:cubicBezTo>
                    <a:pt x="45" y="59"/>
                    <a:pt x="45" y="59"/>
                    <a:pt x="45" y="59"/>
                  </a:cubicBezTo>
                  <a:cubicBezTo>
                    <a:pt x="46" y="61"/>
                    <a:pt x="48" y="63"/>
                    <a:pt x="51" y="64"/>
                  </a:cubicBezTo>
                  <a:cubicBezTo>
                    <a:pt x="53" y="64"/>
                    <a:pt x="56" y="64"/>
                    <a:pt x="59" y="63"/>
                  </a:cubicBezTo>
                  <a:cubicBezTo>
                    <a:pt x="59" y="63"/>
                    <a:pt x="59" y="63"/>
                    <a:pt x="59" y="63"/>
                  </a:cubicBezTo>
                  <a:cubicBezTo>
                    <a:pt x="61" y="61"/>
                    <a:pt x="63" y="59"/>
                    <a:pt x="63" y="56"/>
                  </a:cubicBezTo>
                  <a:close/>
                  <a:moveTo>
                    <a:pt x="29" y="24"/>
                  </a:moveTo>
                  <a:cubicBezTo>
                    <a:pt x="16" y="36"/>
                    <a:pt x="14" y="50"/>
                    <a:pt x="17" y="65"/>
                  </a:cubicBezTo>
                  <a:cubicBezTo>
                    <a:pt x="20" y="64"/>
                    <a:pt x="23" y="64"/>
                    <a:pt x="25" y="63"/>
                  </a:cubicBezTo>
                  <a:cubicBezTo>
                    <a:pt x="21" y="49"/>
                    <a:pt x="22" y="36"/>
                    <a:pt x="29" y="24"/>
                  </a:cubicBezTo>
                  <a:close/>
                  <a:moveTo>
                    <a:pt x="69" y="37"/>
                  </a:moveTo>
                  <a:cubicBezTo>
                    <a:pt x="70" y="38"/>
                    <a:pt x="72" y="40"/>
                    <a:pt x="73" y="42"/>
                  </a:cubicBezTo>
                  <a:cubicBezTo>
                    <a:pt x="74" y="43"/>
                    <a:pt x="74" y="44"/>
                    <a:pt x="74" y="45"/>
                  </a:cubicBezTo>
                  <a:cubicBezTo>
                    <a:pt x="91" y="38"/>
                    <a:pt x="91" y="38"/>
                    <a:pt x="91" y="38"/>
                  </a:cubicBezTo>
                  <a:cubicBezTo>
                    <a:pt x="90" y="36"/>
                    <a:pt x="89" y="35"/>
                    <a:pt x="89" y="33"/>
                  </a:cubicBezTo>
                  <a:cubicBezTo>
                    <a:pt x="87" y="30"/>
                    <a:pt x="85" y="28"/>
                    <a:pt x="82" y="25"/>
                  </a:cubicBezTo>
                  <a:cubicBezTo>
                    <a:pt x="69" y="37"/>
                    <a:pt x="69" y="37"/>
                    <a:pt x="69" y="37"/>
                  </a:cubicBezTo>
                  <a:close/>
                  <a:moveTo>
                    <a:pt x="92" y="43"/>
                  </a:moveTo>
                  <a:cubicBezTo>
                    <a:pt x="75" y="47"/>
                    <a:pt x="75" y="47"/>
                    <a:pt x="75" y="47"/>
                  </a:cubicBezTo>
                  <a:cubicBezTo>
                    <a:pt x="76" y="49"/>
                    <a:pt x="76" y="51"/>
                    <a:pt x="76" y="53"/>
                  </a:cubicBezTo>
                  <a:cubicBezTo>
                    <a:pt x="93" y="54"/>
                    <a:pt x="93" y="54"/>
                    <a:pt x="93" y="54"/>
                  </a:cubicBezTo>
                  <a:cubicBezTo>
                    <a:pt x="94" y="50"/>
                    <a:pt x="93" y="46"/>
                    <a:pt x="92" y="43"/>
                  </a:cubicBezTo>
                  <a:close/>
                  <a:moveTo>
                    <a:pt x="70" y="44"/>
                  </a:moveTo>
                  <a:cubicBezTo>
                    <a:pt x="65" y="35"/>
                    <a:pt x="53" y="32"/>
                    <a:pt x="44" y="37"/>
                  </a:cubicBezTo>
                  <a:cubicBezTo>
                    <a:pt x="35" y="42"/>
                    <a:pt x="32" y="54"/>
                    <a:pt x="37" y="63"/>
                  </a:cubicBezTo>
                  <a:cubicBezTo>
                    <a:pt x="42" y="72"/>
                    <a:pt x="54" y="76"/>
                    <a:pt x="63" y="70"/>
                  </a:cubicBezTo>
                  <a:cubicBezTo>
                    <a:pt x="72" y="65"/>
                    <a:pt x="75" y="53"/>
                    <a:pt x="70" y="4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83743" tIns="41872" rIns="83743" bIns="41872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90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33" name="Freeform 219"/>
          <p:cNvSpPr>
            <a:spLocks noChangeAspect="1" noEditPoints="1"/>
          </p:cNvSpPr>
          <p:nvPr/>
        </p:nvSpPr>
        <p:spPr bwMode="auto">
          <a:xfrm>
            <a:off x="7148088" y="3276600"/>
            <a:ext cx="260397" cy="334044"/>
          </a:xfrm>
          <a:custGeom>
            <a:avLst/>
            <a:gdLst>
              <a:gd name="T0" fmla="*/ 49 w 99"/>
              <a:gd name="T1" fmla="*/ 17 h 127"/>
              <a:gd name="T2" fmla="*/ 36 w 99"/>
              <a:gd name="T3" fmla="*/ 21 h 127"/>
              <a:gd name="T4" fmla="*/ 26 w 99"/>
              <a:gd name="T5" fmla="*/ 31 h 127"/>
              <a:gd name="T6" fmla="*/ 22 w 99"/>
              <a:gd name="T7" fmla="*/ 46 h 127"/>
              <a:gd name="T8" fmla="*/ 26 w 99"/>
              <a:gd name="T9" fmla="*/ 60 h 127"/>
              <a:gd name="T10" fmla="*/ 36 w 99"/>
              <a:gd name="T11" fmla="*/ 69 h 127"/>
              <a:gd name="T12" fmla="*/ 49 w 99"/>
              <a:gd name="T13" fmla="*/ 73 h 127"/>
              <a:gd name="T14" fmla="*/ 64 w 99"/>
              <a:gd name="T15" fmla="*/ 69 h 127"/>
              <a:gd name="T16" fmla="*/ 74 w 99"/>
              <a:gd name="T17" fmla="*/ 60 h 127"/>
              <a:gd name="T18" fmla="*/ 78 w 99"/>
              <a:gd name="T19" fmla="*/ 46 h 127"/>
              <a:gd name="T20" fmla="*/ 74 w 99"/>
              <a:gd name="T21" fmla="*/ 31 h 127"/>
              <a:gd name="T22" fmla="*/ 64 w 99"/>
              <a:gd name="T23" fmla="*/ 21 h 127"/>
              <a:gd name="T24" fmla="*/ 49 w 99"/>
              <a:gd name="T25" fmla="*/ 17 h 127"/>
              <a:gd name="T26" fmla="*/ 49 w 99"/>
              <a:gd name="T27" fmla="*/ 0 h 127"/>
              <a:gd name="T28" fmla="*/ 69 w 99"/>
              <a:gd name="T29" fmla="*/ 4 h 127"/>
              <a:gd name="T30" fmla="*/ 85 w 99"/>
              <a:gd name="T31" fmla="*/ 14 h 127"/>
              <a:gd name="T32" fmla="*/ 95 w 99"/>
              <a:gd name="T33" fmla="*/ 30 h 127"/>
              <a:gd name="T34" fmla="*/ 99 w 99"/>
              <a:gd name="T35" fmla="*/ 50 h 127"/>
              <a:gd name="T36" fmla="*/ 99 w 99"/>
              <a:gd name="T37" fmla="*/ 55 h 127"/>
              <a:gd name="T38" fmla="*/ 97 w 99"/>
              <a:gd name="T39" fmla="*/ 72 h 127"/>
              <a:gd name="T40" fmla="*/ 89 w 99"/>
              <a:gd name="T41" fmla="*/ 89 h 127"/>
              <a:gd name="T42" fmla="*/ 80 w 99"/>
              <a:gd name="T43" fmla="*/ 102 h 127"/>
              <a:gd name="T44" fmla="*/ 69 w 99"/>
              <a:gd name="T45" fmla="*/ 113 h 127"/>
              <a:gd name="T46" fmla="*/ 60 w 99"/>
              <a:gd name="T47" fmla="*/ 120 h 127"/>
              <a:gd name="T48" fmla="*/ 53 w 99"/>
              <a:gd name="T49" fmla="*/ 126 h 127"/>
              <a:gd name="T50" fmla="*/ 51 w 99"/>
              <a:gd name="T51" fmla="*/ 127 h 127"/>
              <a:gd name="T52" fmla="*/ 48 w 99"/>
              <a:gd name="T53" fmla="*/ 126 h 127"/>
              <a:gd name="T54" fmla="*/ 43 w 99"/>
              <a:gd name="T55" fmla="*/ 122 h 127"/>
              <a:gd name="T56" fmla="*/ 34 w 99"/>
              <a:gd name="T57" fmla="*/ 115 h 127"/>
              <a:gd name="T58" fmla="*/ 25 w 99"/>
              <a:gd name="T59" fmla="*/ 106 h 127"/>
              <a:gd name="T60" fmla="*/ 15 w 99"/>
              <a:gd name="T61" fmla="*/ 94 h 127"/>
              <a:gd name="T62" fmla="*/ 8 w 99"/>
              <a:gd name="T63" fmla="*/ 80 h 127"/>
              <a:gd name="T64" fmla="*/ 2 w 99"/>
              <a:gd name="T65" fmla="*/ 65 h 127"/>
              <a:gd name="T66" fmla="*/ 1 w 99"/>
              <a:gd name="T67" fmla="*/ 58 h 127"/>
              <a:gd name="T68" fmla="*/ 0 w 99"/>
              <a:gd name="T69" fmla="*/ 50 h 127"/>
              <a:gd name="T70" fmla="*/ 4 w 99"/>
              <a:gd name="T71" fmla="*/ 30 h 127"/>
              <a:gd name="T72" fmla="*/ 14 w 99"/>
              <a:gd name="T73" fmla="*/ 14 h 127"/>
              <a:gd name="T74" fmla="*/ 30 w 99"/>
              <a:gd name="T75" fmla="*/ 4 h 127"/>
              <a:gd name="T76" fmla="*/ 49 w 99"/>
              <a:gd name="T77" fmla="*/ 0 h 1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99" h="127">
                <a:moveTo>
                  <a:pt x="49" y="17"/>
                </a:moveTo>
                <a:lnTo>
                  <a:pt x="36" y="21"/>
                </a:lnTo>
                <a:lnTo>
                  <a:pt x="26" y="31"/>
                </a:lnTo>
                <a:lnTo>
                  <a:pt x="22" y="46"/>
                </a:lnTo>
                <a:lnTo>
                  <a:pt x="26" y="60"/>
                </a:lnTo>
                <a:lnTo>
                  <a:pt x="36" y="69"/>
                </a:lnTo>
                <a:lnTo>
                  <a:pt x="49" y="73"/>
                </a:lnTo>
                <a:lnTo>
                  <a:pt x="64" y="69"/>
                </a:lnTo>
                <a:lnTo>
                  <a:pt x="74" y="60"/>
                </a:lnTo>
                <a:lnTo>
                  <a:pt x="78" y="46"/>
                </a:lnTo>
                <a:lnTo>
                  <a:pt x="74" y="31"/>
                </a:lnTo>
                <a:lnTo>
                  <a:pt x="64" y="21"/>
                </a:lnTo>
                <a:lnTo>
                  <a:pt x="49" y="17"/>
                </a:lnTo>
                <a:close/>
                <a:moveTo>
                  <a:pt x="49" y="0"/>
                </a:moveTo>
                <a:lnTo>
                  <a:pt x="69" y="4"/>
                </a:lnTo>
                <a:lnTo>
                  <a:pt x="85" y="14"/>
                </a:lnTo>
                <a:lnTo>
                  <a:pt x="95" y="30"/>
                </a:lnTo>
                <a:lnTo>
                  <a:pt x="99" y="50"/>
                </a:lnTo>
                <a:lnTo>
                  <a:pt x="99" y="55"/>
                </a:lnTo>
                <a:lnTo>
                  <a:pt x="97" y="72"/>
                </a:lnTo>
                <a:lnTo>
                  <a:pt x="89" y="89"/>
                </a:lnTo>
                <a:lnTo>
                  <a:pt x="80" y="102"/>
                </a:lnTo>
                <a:lnTo>
                  <a:pt x="69" y="113"/>
                </a:lnTo>
                <a:lnTo>
                  <a:pt x="60" y="120"/>
                </a:lnTo>
                <a:lnTo>
                  <a:pt x="53" y="126"/>
                </a:lnTo>
                <a:lnTo>
                  <a:pt x="51" y="127"/>
                </a:lnTo>
                <a:lnTo>
                  <a:pt x="48" y="126"/>
                </a:lnTo>
                <a:lnTo>
                  <a:pt x="43" y="122"/>
                </a:lnTo>
                <a:lnTo>
                  <a:pt x="34" y="115"/>
                </a:lnTo>
                <a:lnTo>
                  <a:pt x="25" y="106"/>
                </a:lnTo>
                <a:lnTo>
                  <a:pt x="15" y="94"/>
                </a:lnTo>
                <a:lnTo>
                  <a:pt x="8" y="80"/>
                </a:lnTo>
                <a:lnTo>
                  <a:pt x="2" y="65"/>
                </a:lnTo>
                <a:lnTo>
                  <a:pt x="1" y="58"/>
                </a:lnTo>
                <a:lnTo>
                  <a:pt x="0" y="50"/>
                </a:lnTo>
                <a:lnTo>
                  <a:pt x="4" y="30"/>
                </a:lnTo>
                <a:lnTo>
                  <a:pt x="14" y="14"/>
                </a:lnTo>
                <a:lnTo>
                  <a:pt x="30" y="4"/>
                </a:lnTo>
                <a:lnTo>
                  <a:pt x="4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34" name="文本框 33"/>
          <p:cNvSpPr txBox="1"/>
          <p:nvPr/>
        </p:nvSpPr>
        <p:spPr>
          <a:xfrm>
            <a:off x="586528" y="2235088"/>
            <a:ext cx="46457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7200" i="1">
                <a:solidFill>
                  <a:schemeClr val="bg1"/>
                </a:solidFill>
                <a:latin typeface="Haettenschweiler" panose="020B0706040902060204" pitchFamily="34" charset="0"/>
              </a:defRPr>
            </a:lvl1pPr>
          </a:lstStyle>
          <a:p>
            <a:pPr algn="just"/>
            <a:r>
              <a:rPr lang="zh-CN" altLang="en-US" sz="1400" i="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在此处添加详细描述文本，尽量与标题文本语言风格相符合，语言描述尽量简洁生动，尽可能概括出段落内容。</a:t>
            </a:r>
            <a:endParaRPr lang="zh-CN" altLang="en-US" sz="1400" i="0" dirty="0">
              <a:solidFill>
                <a:schemeClr val="tx1">
                  <a:lumMod val="65000"/>
                  <a:lumOff val="35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  <a:cs typeface="华康少女" panose="040F0509000000000000" pitchFamily="81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586528" y="3125717"/>
            <a:ext cx="46457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7200" i="1">
                <a:solidFill>
                  <a:schemeClr val="bg1"/>
                </a:solidFill>
                <a:latin typeface="Haettenschweiler" panose="020B0706040902060204" pitchFamily="34" charset="0"/>
              </a:defRPr>
            </a:lvl1pPr>
          </a:lstStyle>
          <a:p>
            <a:pPr algn="just"/>
            <a:r>
              <a:rPr lang="zh-CN" altLang="en-US" sz="1400" i="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在此处添加详细描述文本，尽量与标题文本语言风格相符合，语言描述尽量简洁生动，尽可能概括出段落内容。</a:t>
            </a:r>
            <a:endParaRPr lang="zh-CN" altLang="en-US" sz="1400" i="0" dirty="0">
              <a:solidFill>
                <a:schemeClr val="tx1">
                  <a:lumMod val="65000"/>
                  <a:lumOff val="35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  <a:cs typeface="华康少女" panose="040F0509000000000000" pitchFamily="81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586528" y="4016346"/>
            <a:ext cx="46457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7200" i="1">
                <a:solidFill>
                  <a:schemeClr val="bg1"/>
                </a:solidFill>
                <a:latin typeface="Haettenschweiler" panose="020B0706040902060204" pitchFamily="34" charset="0"/>
              </a:defRPr>
            </a:lvl1pPr>
          </a:lstStyle>
          <a:p>
            <a:pPr algn="just"/>
            <a:r>
              <a:rPr lang="zh-CN" altLang="en-US" sz="1400" i="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在此处添加详细描述文本，尽量与标题文本语言风格相符合，语言描述尽量简洁生动，尽可能概括出段落内容。</a:t>
            </a:r>
            <a:endParaRPr lang="zh-CN" altLang="en-US" sz="1400" i="0" dirty="0">
              <a:solidFill>
                <a:schemeClr val="tx1">
                  <a:lumMod val="65000"/>
                  <a:lumOff val="35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  <a:cs typeface="华康少女" panose="040F0509000000000000" pitchFamily="81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558800" y="4906975"/>
            <a:ext cx="46457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7200" i="1">
                <a:solidFill>
                  <a:schemeClr val="bg1"/>
                </a:solidFill>
                <a:latin typeface="Haettenschweiler" panose="020B0706040902060204" pitchFamily="34" charset="0"/>
              </a:defRPr>
            </a:lvl1pPr>
          </a:lstStyle>
          <a:p>
            <a:pPr algn="just"/>
            <a:r>
              <a:rPr lang="zh-CN" altLang="en-US" sz="1400" i="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在此处添加详细描述文本，尽量与标题文本语言风格相符合，语言描述尽量简洁生动，尽可能概括出段落内容。</a:t>
            </a:r>
            <a:endParaRPr lang="zh-CN" altLang="en-US" sz="1400" i="0" dirty="0">
              <a:solidFill>
                <a:schemeClr val="tx1">
                  <a:lumMod val="65000"/>
                  <a:lumOff val="35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  <a:cs typeface="华康少女" panose="040F0509000000000000" pitchFamily="8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428883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33" grpId="0" animBg="1"/>
      <p:bldP spid="34" grpId="0"/>
      <p:bldP spid="35" grpId="0"/>
      <p:bldP spid="36" grpId="0"/>
      <p:bldP spid="3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42964" y="540494"/>
            <a:ext cx="7449497" cy="6777348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898507" y="1565285"/>
            <a:ext cx="3224140" cy="33235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7200" i="1">
                <a:solidFill>
                  <a:schemeClr val="bg1"/>
                </a:solidFill>
                <a:latin typeface="Haettenschweiler" panose="020B0706040902060204" pitchFamily="34" charset="0"/>
              </a:defRPr>
            </a:lvl1pPr>
          </a:lstStyle>
          <a:p>
            <a:r>
              <a:rPr lang="en-US" altLang="zh-CN" sz="20998" i="0" dirty="0" smtClean="0">
                <a:solidFill>
                  <a:srgbClr val="5C9184"/>
                </a:solidFill>
                <a:latin typeface="Agency FB" panose="020B0503020202020204" pitchFamily="34" charset="0"/>
                <a:ea typeface="+mj-ea"/>
                <a:cs typeface="Arial" panose="020B0604020202020204" pitchFamily="34" charset="0"/>
              </a:rPr>
              <a:t>03</a:t>
            </a:r>
            <a:endParaRPr lang="zh-CN" altLang="en-US" sz="20998" i="0" dirty="0">
              <a:solidFill>
                <a:srgbClr val="5C9184"/>
              </a:solidFill>
              <a:latin typeface="Agency FB" panose="020B0503020202020204" pitchFamily="34" charset="0"/>
              <a:ea typeface="+mj-ea"/>
              <a:cs typeface="Arial" panose="020B0604020202020204" pitchFamily="34" charset="0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8191394" y="3806312"/>
            <a:ext cx="3256820" cy="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8103007" y="3978255"/>
            <a:ext cx="324571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7200" i="1">
                <a:solidFill>
                  <a:schemeClr val="bg1"/>
                </a:solidFill>
                <a:latin typeface="Haettenschweiler" panose="020B0706040902060204" pitchFamily="34" charset="0"/>
              </a:defRPr>
            </a:lvl1pPr>
          </a:lstStyle>
          <a:p>
            <a:pPr algn="just"/>
            <a:r>
              <a:rPr lang="zh-CN" altLang="en-US" sz="1400" dirty="0">
                <a:solidFill>
                  <a:srgbClr val="5C9184"/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在此处添加详细描述文本，尽量与标题文本语言风格相符合，语言描述尽量简洁生动，尽可能概括出段落内容。</a:t>
            </a:r>
            <a:endParaRPr lang="zh-CN" altLang="en-US" sz="1400" i="0" dirty="0">
              <a:solidFill>
                <a:srgbClr val="5C9184"/>
              </a:solidFill>
              <a:latin typeface="方正姚体" panose="02010601030101010101" pitchFamily="2" charset="-122"/>
              <a:ea typeface="方正姚体" panose="02010601030101010101" pitchFamily="2" charset="-122"/>
              <a:cs typeface="华康少女" panose="040F0509000000000000" pitchFamily="81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191394" y="3206240"/>
            <a:ext cx="3057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rgbClr val="5C9184"/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华康少女" panose="040F0509000000000000" pitchFamily="81" charset="-122"/>
              </a:rPr>
              <a:t>此处添加标题文本</a:t>
            </a:r>
          </a:p>
        </p:txBody>
      </p:sp>
    </p:spTree>
    <p:extLst>
      <p:ext uri="{BB962C8B-B14F-4D97-AF65-F5344CB8AC3E}">
        <p14:creationId xmlns:p14="http://schemas.microsoft.com/office/powerpoint/2010/main" val="27018303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  <p:bldP spid="7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994</Words>
  <Application>Microsoft Office PowerPoint</Application>
  <PresentationFormat>宽屏</PresentationFormat>
  <Paragraphs>107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7" baseType="lpstr">
      <vt:lpstr>等线 Light</vt:lpstr>
      <vt:lpstr>微软雅黑</vt:lpstr>
      <vt:lpstr>Gill Sans</vt:lpstr>
      <vt:lpstr>锐字锐线梦想黑简1.0</vt:lpstr>
      <vt:lpstr>Arial</vt:lpstr>
      <vt:lpstr>华康少女</vt:lpstr>
      <vt:lpstr>FontAwesome</vt:lpstr>
      <vt:lpstr>League Gothic Regular</vt:lpstr>
      <vt:lpstr>方正姚体</vt:lpstr>
      <vt:lpstr>Agency FB</vt:lpstr>
      <vt:lpstr>等线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lenovo</dc:creator>
  <cp:lastModifiedBy>Windows 用户</cp:lastModifiedBy>
  <cp:revision>12</cp:revision>
  <dcterms:created xsi:type="dcterms:W3CDTF">2019-01-07T12:13:11Z</dcterms:created>
  <dcterms:modified xsi:type="dcterms:W3CDTF">2019-07-16T07:50:29Z</dcterms:modified>
</cp:coreProperties>
</file>

<file path=docProps/thumbnail.jpeg>
</file>